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3850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-4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64847C-FF47-46CE-9DC9-68593B673B89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15C69D-BAE7-4EED-B834-BDB301CAC7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486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cex.com/vehicles/drag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C69D-BAE7-4EED-B834-BDB301CAC72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52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إنّها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طراز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صناعة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شركة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سبيس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إكس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متوفّرة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بطرازين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الأوّل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لنقل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الأشخاص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والحمولات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والثانية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لنقل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الحمولات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فقط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CREW DRAGON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الصيغة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المأهولة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أبعادها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أمتار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أمتار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فقط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ستحمل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إيتان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ستيبه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ثاني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إسرائيلي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خارج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المخصّصة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AX-1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تسمّى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RESILIENCE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وتعني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الحصانةبالعربيّة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C69D-BAE7-4EED-B834-BDB301CAC72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312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نساء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رجال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ومعدّات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للانطلاق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والعودة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تحتوي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سبعة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أماكن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جلوس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غرف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تخزين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ومراحيض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انطلقت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رحلتها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بدون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أشخاص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لأسباب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تتعلّق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بالسلامة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وكانت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دمية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مرنة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اسمها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EARTHY.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C69D-BAE7-4EED-B834-BDB301CAC72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999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معدّة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للاستعمال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المتعدّد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أجل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السفر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كوكب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سيّار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آخر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وبين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حولها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اليوم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دراغون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حمولات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وأشخاصًا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الدوليّة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ومنها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C69D-BAE7-4EED-B834-BDB301CAC72B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429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يتمّ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إطلاق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بواسطة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يسمّى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9"،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فائق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خزّان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وقود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ضخم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محرّكات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وحاسوب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خارج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الغلاف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الجوّي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المناسب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تنفصل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وتشغّل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محرّكاتها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الذاتيّة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للاستمرار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والوصول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الزمان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السرعة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والاتّجاه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الصحيح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والدقيق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C69D-BAE7-4EED-B834-BDB301CAC72B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46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ترسو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وترتبط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بإحكام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ليتمكّن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الأشخاص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والمعدّات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الموجودة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التنقّل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بينهما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بأمان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نهاية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مكوثها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تُغلَق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الفتحات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تنفصل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وتشغّل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محرّكاتها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تبدأ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بالسقوط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مراقَب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عائدةً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رابط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للعبة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الإرساء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وتمرين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التحكّم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C69D-BAE7-4EED-B834-BDB301CAC72B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241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محميّة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ومزوّدة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بأربعة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مظلّات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هبوط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وتوجِّه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جانبها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الأوسع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الأسفل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تتباطأ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أقصى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حدّ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اختراقها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الغلاف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الجوّي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عودتها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الارتفاع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المناسب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تُفتَح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مظلّات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الهبوط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تقلّل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سرعة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الاصطدام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فتهبط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المحيط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هناك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سفن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بانتظار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مسبقًا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فتصل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بسرعة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الهبوط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وتسحب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مظلّات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الهبوط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وروّاد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وتعود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بهم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الشاطئ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C69D-BAE7-4EED-B834-BDB301CAC72B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833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https://www.spacex.com/vehicles/dragon/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الموقع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يمكن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متابعة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الإطلاقات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الزيارات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وعدد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الاستعمالات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المتكرّرة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دراغون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C69D-BAE7-4EED-B834-BDB301CAC72B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687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سيربح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المليون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؟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يجب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الإجابة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صحيح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مجموعة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الأسئلة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بترتيب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صعوبة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تصاعدي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خطأ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يعيدكم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البداية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ويمكن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اللعب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أخرى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ملاحظة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الإجابات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تظهر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المعروضة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حتى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وإن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تعرفوا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الإجابة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بإمكانكم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إيجاد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الإجابة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خلال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إجراء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بحث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سريع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ثمّ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الإجابة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الإجابة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خاطئ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والانتباه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الإجابة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الصحيحة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تذكّرها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والبدء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باللعبة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جديد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ربحتم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المليون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؟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حاولوا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أخرى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حدّدوا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الوقت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لأنفسكم</a:t>
            </a:r>
            <a:r>
              <a:rPr lang="en-US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5C69D-BAE7-4EED-B834-BDB301CAC72B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8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C6404B-C142-4417-8BBF-440FDBBE7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FFA248C-8092-40D4-8AC0-8789BE3E7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5A73481-6B91-4D65-A73E-529F5B65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1CA91C-D9EA-4B81-89E5-8D81AC34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212DC9-D9B1-4AFD-A644-E344EC1C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098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C3E2F2-2C2A-4DEA-8C96-423CDE38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261A34D-DD08-4216-A753-6BD024D19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48E0FAD-705E-4FDD-9F84-1A5CE4B4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5CD744-85D3-4AC4-B396-F18E19EA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F5B9973-D065-4D61-BDB9-62640C23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37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FD56C1A-E65D-46C9-BA0F-D41588BDB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0CC2746-01F2-4E7D-B9FD-F1A2EA808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5B4A4D-141C-4746-BBB3-05C43CC8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9E6F3FF-C2A8-4D50-8E7A-89A229E6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FADCFA3-2F97-4353-89C5-5B859FD3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802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9F5D13-E5CB-40FE-97EB-C5F0B71F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7CA41D6-278C-4DE8-B8AD-38E2B8260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0AA523D-843B-458B-A197-47E31834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5F60D33-9309-41E1-8C5C-82168741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A8D4B72-687A-4F8C-9B9A-C86BC3B5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793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353D26-3555-46D6-8F5D-9DC7C3D7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8B6108A-D666-473F-B693-35B7AC6EE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C6C8D16-1ECF-4454-92FC-1F1D6A6D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C8208D-3A07-4460-A61B-D1167368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18733C-00C1-41FA-9271-A8B3C999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8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B5144C-35F1-491C-A7F2-0DA4B7E1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2F45E9-74DA-4398-8B43-76AEA07EF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D530608-4986-4472-8386-24CBCF66A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15F4898-7B48-4DC2-8798-A98D6568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1D3F898-EE56-4B17-9D6B-EBB58032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CBB6C5B-F5C7-40C6-81A2-0CD76070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758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D5169D-C0FF-476A-A52E-886A6509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0687583-11BD-4E0F-8C0F-6AC50CCA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5069B3A-D6E4-4C70-8AF6-36F662B53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809AD4B-189E-4DC3-90C2-345CD935B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27CE478-4A48-4978-AB94-DEF9C3836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5AEA6F2-8BF8-4A23-B611-010363E6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FFDB8E4-5020-4181-A1C1-BBEA30D6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F284512-71F5-4319-91C6-E9C4710A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88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62A9AD-B4C9-4688-8100-DDE26C5D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6CC6B3D-2AFC-4CD6-89C6-39291FDF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1993445-B318-4ABD-91BB-C4C358B8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2959645-1368-47C9-B4C3-D7AA4705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398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A6D951A-3E92-4DF3-BB34-B7411FA4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782377-A0DA-4B00-9920-B2A09E4E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BDEA1D-5B40-4EA3-AF17-C252D315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32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752703-5247-4C05-813A-575C1C67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1568BF-1970-41D8-B1CB-5593C2296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B6C68F0-2A77-4BC9-A228-9963045A1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DEAC7BD-80A9-4A13-BAC4-B7D3FECA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1CA4E56-7A93-478A-9557-1CF99172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9F7297A-941D-4420-9D16-DB751734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818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3AB430-5780-4259-9842-8A7329B7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4FA45FF-28F1-4061-B1A4-B253D5EAC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A04BD16-9121-46FA-8958-CDD25FC7A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8FFC8C5-8ECB-4945-A2F5-F68A434C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03C3F15-4722-4F75-A8E1-4799F066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FF12AD2-2DD3-466E-BEA9-F4195A80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156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4CE367B-33F2-4E43-B54E-AB6A4DA5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26F1414-2D5C-4207-B2BC-06B6F0465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65158C-032B-47FF-AFCC-0F8298BF4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760D6-FC57-4814-84BD-723D384F85C0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73E104-4C17-4168-9954-36E7DB967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C883F6C-1F5D-4A69-B9F0-5D848DEBE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C1820-602B-41AA-9F09-CFDA867AE3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760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D439AA2-49F1-46F8-8E68-A09ECA61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239FAD2-EFAA-4984-879F-3A6FBD4AA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11212FE-7C14-4124-A69E-36C2B9B7F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3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AC0FD3E-88EF-46D2-8697-E39ECD926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611C2FC-DFD9-4E17-880B-BC8FB8E8E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1E7A69E-E863-4D13-A4D5-7DE01FB5A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1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CF076F9-A7C1-4C22-89D6-8B8E40AE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1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561D1F2-BBF4-4A86-9E01-4098809AA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1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58BE11F-4CB1-45F2-9FE9-C59C26CF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5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D2DD374-A781-42C7-B0BC-CC8AEE7C4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1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A03A7847-C2BA-4109-928B-0EC28D5E5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2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E997C1CD-A79B-4890-A3D3-725B36557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7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AFE8C27-0B67-4D85-9D05-94E017E61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8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BEAC674-5F87-4F53-A5C7-8A62C34BD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8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466</Words>
  <Application>Microsoft Office PowerPoint</Application>
  <PresentationFormat>מסך רחב</PresentationFormat>
  <Paragraphs>29</Paragraphs>
  <Slides>13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מעיין הוניג</dc:creator>
  <cp:lastModifiedBy>מעיין הוניג</cp:lastModifiedBy>
  <cp:revision>3</cp:revision>
  <dcterms:created xsi:type="dcterms:W3CDTF">2021-04-19T06:08:28Z</dcterms:created>
  <dcterms:modified xsi:type="dcterms:W3CDTF">2021-04-19T09:53:10Z</dcterms:modified>
</cp:coreProperties>
</file>