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2E5719-9C2E-42E1-B213-247B55C73B7D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1AF0E5-8155-473C-A5CE-6C79B18978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323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X1Y2JMK6g8&amp;amp;amp;t=94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الصواريخ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تزوّد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الحمولات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مختلف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أنواعها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دفع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كبيرة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وكافية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لرفعها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الارتفاع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المطلوب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فوق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سطح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الارتفاع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الدقيق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تبلغه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يتعلّق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بنوع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وبالهدف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الحمولة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سنتحدّث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اليوم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المعدّ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لحمل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سينطلق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إيتان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ستيبه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ثاني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إسرائيلي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رحلته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431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اليوم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الصواريخ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اعتيادي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ومتواصل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وتعتبَر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بمثابة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حلقة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البشر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وبين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أولئك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المتواجدين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خارجها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الثاني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سيحمل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دراغون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داخلها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إيتان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ستيبه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وروّاد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آخرون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وستحملهم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دراغون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الدوليّة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645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12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يسمّى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طائر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جارح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ويسمّى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بالعربيّة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صقر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يسمّى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بسبب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الطرازات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الثمانية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أطلِقت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قبله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بسبب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محرّكاته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التسعة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تتيح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الإمكانيّة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للتحكّم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بدقّة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بالأخصّ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سرعته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واتّجاه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سفره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37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الأجزاء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الأساسيّة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المحرّكات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خزّان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الوقود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يشكّل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معظم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حجم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وبإمكان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طرفه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العلوي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يتّصل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بالحمولة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ويحملها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خارج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الغلاف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الجوّي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يطلقها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الارتفاع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والسرعة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المطلوبين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يتعلّق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الأمر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بالأشياء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يحملها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416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70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هذا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الأوّل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العالم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والذي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خُصِّص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للإقلاع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المسار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إطلاق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حمولته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والعودة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للهبوط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دقيق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قبل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الفالكون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يجب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بناء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صاروخ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جديد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مرّة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يتمّ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إرسال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شيء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استخدام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نفس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صاروخ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الفالكون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مجدّدًا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لنقل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حمولة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جديدة</a:t>
            </a:r>
            <a:endParaRPr lang="he-IL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1200" b="0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الطموح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للنجاح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هبوط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الصواريخ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مجدّدًا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بداية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الطريق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يبدو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تحدّيًا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شبه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مستحيل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غير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معقول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بالتأكيد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العوامل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تؤثّر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قدرة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الوصول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سرعة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صفر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بالضبط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التوقيت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الصحيح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بالزاوية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الصحيحة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الصحيح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هندسيّة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ميكانيكيّة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حسابيّة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وتشغيليّة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صعبة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تعتقدون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أنّهم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نجحوا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فيديو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تحطّم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643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لديكم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خمس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دقائق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قصّوا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أجزاء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الورقة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حضّروا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والقشّة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وفقًا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للتعليمات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ضعوا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الهدف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المخصّص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حاولوا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تجعلوا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صاروخكم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يهبط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بنجاح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وثّقوا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المحاولات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14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لديكم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خمس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دقائق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قصّوا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أجزاء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الورقة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حضّروا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والقشّة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وفقًا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للتعليمات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ضعوا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الهدف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المخصّص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حاولوا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تجعلوا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صاروخكم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يهبط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بنجاح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وثّقوا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المحاولات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0" dirty="0"/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b="1" u="sng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مقطع</a:t>
            </a:r>
            <a:r>
              <a:rPr lang="en-US" sz="1800" b="1" u="sng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فيديو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https://www.youtube.com/watch?v=sX1Y2JMK6g8&amp;t=94s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2:44-3:41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0" dirty="0"/>
          </a:p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679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لاحظتم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وجود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انفجارات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الفيديو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شاهدناه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انفجار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حدث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لسبب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مختلف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الهواء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الهبوط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أضاع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السفينة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منحنيًا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 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حدث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شيء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مشابه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محاولاتكم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للهبوط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جرّبتم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شيئًا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مختلفًا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وكرّرتم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المحاولات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الناجحة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نجحتم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أخيرًا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النهاية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AF0E5-8155-473C-A5CE-6C79B189789B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7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3AA3AC-8AEF-4F60-82F3-B75E29712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2C62E49-4B4E-4DAE-8943-18314883C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9257CB5-7893-43B6-BA59-530EC3CA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F56D8F-1138-4E7D-AE79-DB18E158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3876042-69E5-4E52-835A-43925B14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19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2E2B53-5D39-41E6-A847-C9A1C338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E12E327-EDA1-4A2C-BE63-A7D88EBE2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8BEC32-3B52-4D61-B53B-C828240E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1244D01-EE01-4EFB-AFA3-9D58E522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BE008A-CB19-4333-96A9-D763336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974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42C44AA-201A-45E6-859F-571C0E981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496FD29-D9D6-49C8-9FDC-5B91F2329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E496E80-CC64-4ADD-B0DF-C6C645D2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A5EFF57-6FC8-4270-95A0-4EB1CF17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F558DD-F717-4602-BF85-675580D5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7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02C0AF-96B0-425E-B130-9B6EB5FF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7C9406-0698-462C-AD97-B545A8FA2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B41DBA-6D3C-4446-9440-5DA82E02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E1B2D34-67F6-425D-8F85-5AA52337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A495F5-DCD4-44B1-83C8-84E061CA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207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0FCEAF-1103-4E2D-B265-E2BE630E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C972980-DDEF-4A16-8622-E6A426A69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D08840E-FB9A-4AC9-9B7F-BCBFAFF8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3FFF4-93D2-45C3-9EBF-EDA5F339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25C6F03-C6A8-422C-88EA-8A97DC79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09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BBE091-DB65-4D5C-8024-931EEAD2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97186C-BA6B-4884-B889-979EA4305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E799BA8-8853-4E43-9467-FDE964706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E1968D5-CA37-4D03-AE67-141FF7C0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CF1FD83-573C-4FF8-A553-F3162971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68F557E-F798-4A5F-9144-7687722E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408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4DCA14-A494-496C-BB1F-19136708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EE5F009-D66E-4CAB-9987-0503D276F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CCC464F-878F-41D2-B47E-6AA8876FB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EE4E550-C3CB-4550-9B9E-35F060E3A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7302C67-503F-4018-B166-14862616C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0EDF82A-E971-4BEF-BEA6-1CE17D9D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0F8164B-C2A0-464E-9289-C1285C65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E5B5874-5BCA-43E9-A8B6-8CA7DE6E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285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904A13-46B5-4E66-8D6C-6586538F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BE506F9-A049-48DF-B94B-78D40A1C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02F1937-BDC0-495B-AB3E-5F77A66C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424213F-ABEE-4E59-9D43-4AF7F430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81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7DE7632-ED37-4E04-BBBF-AE9BA370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21D0CE7-F9BA-42AF-BDD9-07361AE0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D056D1B-050A-4967-8E58-7E17350C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63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A18832-9C3C-4BF8-8F80-32A9E020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498C045-84A2-443F-AB75-408E2643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5564AA5-8F20-4F45-B4AD-EB07BA446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9FCBED-E4C6-456A-9543-4ABC4C9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161323-C002-4882-80F8-A54A0F9D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3623747-C4E2-4C5F-9397-D0F30A2C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119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0E3458-D8BB-4203-B7BF-0F76FEE9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2B60AAC-CFD9-4D68-9F71-8A1D865BD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361F015-CAEA-4486-96C3-B30FF0234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A421CD3-147E-4FBE-8A94-AE94AFC3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F3A8E56-D40B-4371-8A98-BA947F4F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7AF2BA0-BF79-4A62-B3F8-2BE9CBEB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563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C2336CB-3CCE-4AFF-867C-D6656D6A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36342EC-6607-493D-978D-ED2080325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96CE3F-EFDE-4EA1-9D2B-608983D75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A474-8F81-43A6-8971-642F03B9DDC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0D34EE3-ADF0-4C8C-BCB7-C29C31C49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7AEE5D-C39A-4DCC-8B58-0F927D74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63216-8D5A-4DE1-83FD-B87E4969EF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79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CED82CC-99D5-4A6F-8D1F-097684540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7283A3F-B717-4725-81C3-E95258F6C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7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73B2723-2E7C-4D48-8102-CEBA6C6C1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1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E194F51A-6F05-4483-9B1A-BC2870BAB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2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A99BE64-1626-4C1C-959F-F28EDCE3F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D81CFCC-473B-4D5F-87D1-0DD95DA0F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D114BBA-4E81-40C4-AB13-BB5B27C81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A5E9921-A711-4670-88C3-FA1360E5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951F6FC-799E-4237-92A4-30E60BD9A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7AAE301-E823-4DC4-9FE4-E8891324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380714F-5F46-487C-8E79-3B1DAF525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6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BE6D958-723C-4CF3-98B6-331CD3649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0767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462</Words>
  <Application>Microsoft Office PowerPoint</Application>
  <PresentationFormat>מסך רחב</PresentationFormat>
  <Paragraphs>26</Paragraphs>
  <Slides>12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מעיין הוניג</dc:creator>
  <cp:lastModifiedBy>מעיין הוניג</cp:lastModifiedBy>
  <cp:revision>2</cp:revision>
  <dcterms:created xsi:type="dcterms:W3CDTF">2021-04-20T08:24:07Z</dcterms:created>
  <dcterms:modified xsi:type="dcterms:W3CDTF">2021-04-20T08:42:27Z</dcterms:modified>
</cp:coreProperties>
</file>