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12192000" cy="6858000"/>
  <p:notesSz cx="6858000" cy="9144000"/>
  <p:photoAlbum/>
  <p:defaultTextStyle>
    <a:defPPr>
      <a:defRPr lang="he-IL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 snapToGrid="0">
      <p:cViewPr varScale="1">
        <p:scale>
          <a:sx n="60" d="100"/>
          <a:sy n="60" d="100"/>
        </p:scale>
        <p:origin x="78" y="14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עליונה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3" name="מציין מיקום של תאריך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7C1B6D78-0C88-403B-A978-233DF555FF8B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4" name="מציין מיקום של תמונת שקופית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he-IL"/>
          </a:p>
        </p:txBody>
      </p:sp>
      <p:sp>
        <p:nvSpPr>
          <p:cNvPr id="5" name="מציין מיקום של הערות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6" name="מציין מיקום של כותרת תחתונה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he-IL"/>
          </a:p>
        </p:txBody>
      </p:sp>
      <p:sp>
        <p:nvSpPr>
          <p:cNvPr id="7" name="מציין מיקום של מספר שקופית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0D4BB9ED-1357-4547-AAA5-8C895F99A4CD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981197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https://drive.google.com/file/d/1bBBICALT0mopIkggJdxqe-edAN63cfW4/view</a:t>
            </a:r>
            <a:endParaRPr lang="he-IL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BB9ED-1357-4547-AAA5-8C895F99A4CD}" type="slidenum">
              <a:rPr lang="he-IL" smtClean="0"/>
              <a:t>3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8553741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https://drive.google.com/file/d/1EoL2wBsoScFi4cStHTpbXactqStoXHmA/view</a:t>
            </a:r>
            <a:endParaRPr lang="he-IL" dirty="0"/>
          </a:p>
          <a:p>
            <a:endParaRPr lang="he-IL" dirty="0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BB9ED-1357-4547-AAA5-8C895F99A4CD}" type="slidenum">
              <a:rPr lang="he-IL" smtClean="0"/>
              <a:t>5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3453247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מונת שקופית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מציין מיקום של הערות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https://www.rakiamission.co.il/contact</a:t>
            </a:r>
            <a:endParaRPr lang="he-IL"/>
          </a:p>
          <a:p>
            <a:endParaRPr lang="he-IL"/>
          </a:p>
        </p:txBody>
      </p:sp>
      <p:sp>
        <p:nvSpPr>
          <p:cNvPr id="4" name="מציין מיקום של מספר שקופית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D4BB9ED-1357-4547-AAA5-8C895F99A4CD}" type="slidenum">
              <a:rPr lang="he-IL" smtClean="0"/>
              <a:t>14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129965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שקופית כותר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AF14A9C-1E5A-4E7A-93A2-F5B5BA3C8EB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כותרת משנה 2">
            <a:extLst>
              <a:ext uri="{FF2B5EF4-FFF2-40B4-BE49-F238E27FC236}">
                <a16:creationId xmlns:a16="http://schemas.microsoft.com/office/drawing/2014/main" id="{A0689CA7-BB20-468D-8836-3458568F68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he-IL"/>
              <a:t>לחץ כדי לערוך סגנון כותרת משנה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B1ABED61-6875-4826-A035-28CE2FEB7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211D5B5B-3F89-415C-BB46-18C156699E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D5227CC0-C612-4DA5-B332-0E278D3532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133941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כותרת וטקסט אנכ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D9A63D0B-FA5E-42E6-8405-38358FB4A0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50136B4E-4882-44A1-974C-1A1219E10F8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82448CFC-9529-4151-AE2A-F2BD26A4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378760EF-1B79-47FF-8C1F-7662162913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13CFC397-5BAA-4659-A724-5B4C4215B7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023039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כותרת אנכית וטקס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אנכית 1">
            <a:extLst>
              <a:ext uri="{FF2B5EF4-FFF2-40B4-BE49-F238E27FC236}">
                <a16:creationId xmlns:a16="http://schemas.microsoft.com/office/drawing/2014/main" id="{557CD7A2-67EE-4A11-BBD5-1CB997E70AE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טקסט אנכי 2">
            <a:extLst>
              <a:ext uri="{FF2B5EF4-FFF2-40B4-BE49-F238E27FC236}">
                <a16:creationId xmlns:a16="http://schemas.microsoft.com/office/drawing/2014/main" id="{127D62E5-820F-4066-AE89-5022A517792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2868090D-52C2-4C21-970F-C725258B64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E3C7087A-D10B-43ED-ACCF-69ADB526F8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13984113-5796-472D-8952-13AF380734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11577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כותרת ותוכ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B9D7268D-7D17-405A-98C4-B1D4019A23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8B95D142-DA0A-46C1-87D0-6641118B6F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0F29F7C4-C60C-4936-8057-32770B82E5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179D34BC-31F5-4EDA-A326-733BE59F94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AD8C04C1-CDC2-4FC3-A2FD-9CB31FF9BA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4947699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כותרת מקטע עליונ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E0A00929-17CD-4B10-8468-928B480E91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F4A2E9E1-5D53-407A-838E-13DA31EBFE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B5B7700F-5041-423E-80D2-79643BB3C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E1837945-3818-49BD-8BAD-83CFA6DF00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46B2080A-F0D5-400C-91AF-EEFA50B018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66188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שני תכנים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64A259B-1E08-4238-8EC7-3A4A29818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A63825AB-B10F-49BA-AB3E-5F54D8F15D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25EEC59E-CE78-4BF9-8BB9-F51D44C80C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79A5B746-C27A-493C-8DB9-73160D15B4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FC996251-4236-4558-A730-F576C1EE9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6052D21A-893D-4057-A74A-07BB05F50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8924324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השוואה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67434981-2ABF-4F2A-8157-C0F7CF5141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ED26B9BA-1257-413E-9377-CF765B2536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4" name="מציין מיקום תוכן 3">
            <a:extLst>
              <a:ext uri="{FF2B5EF4-FFF2-40B4-BE49-F238E27FC236}">
                <a16:creationId xmlns:a16="http://schemas.microsoft.com/office/drawing/2014/main" id="{8FA262A7-A4A4-4D67-A9D2-8BA9862977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5" name="מציין מיקום טקסט 4">
            <a:extLst>
              <a:ext uri="{FF2B5EF4-FFF2-40B4-BE49-F238E27FC236}">
                <a16:creationId xmlns:a16="http://schemas.microsoft.com/office/drawing/2014/main" id="{27ACCA25-C766-4B48-B19F-0C50385DCBD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6" name="מציין מיקום תוכן 5">
            <a:extLst>
              <a:ext uri="{FF2B5EF4-FFF2-40B4-BE49-F238E27FC236}">
                <a16:creationId xmlns:a16="http://schemas.microsoft.com/office/drawing/2014/main" id="{F520DAEE-E16E-4352-A133-057EB7E8D8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7" name="מציין מיקום של תאריך 6">
            <a:extLst>
              <a:ext uri="{FF2B5EF4-FFF2-40B4-BE49-F238E27FC236}">
                <a16:creationId xmlns:a16="http://schemas.microsoft.com/office/drawing/2014/main" id="{B1982281-7B20-4C56-936A-378EE4915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8" name="מציין מיקום של כותרת תחתונה 7">
            <a:extLst>
              <a:ext uri="{FF2B5EF4-FFF2-40B4-BE49-F238E27FC236}">
                <a16:creationId xmlns:a16="http://schemas.microsoft.com/office/drawing/2014/main" id="{CCC688EE-2CE6-492C-9A36-062788A1B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9" name="מציין מיקום של מספר שקופית 8">
            <a:extLst>
              <a:ext uri="{FF2B5EF4-FFF2-40B4-BE49-F238E27FC236}">
                <a16:creationId xmlns:a16="http://schemas.microsoft.com/office/drawing/2014/main" id="{87D2C3CB-1955-4C90-A8BF-F3D9620CDF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9039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כותרת בלב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46D819A0-EB2E-4F59-9C9E-114D9C6ABA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אריך 2">
            <a:extLst>
              <a:ext uri="{FF2B5EF4-FFF2-40B4-BE49-F238E27FC236}">
                <a16:creationId xmlns:a16="http://schemas.microsoft.com/office/drawing/2014/main" id="{0CD17C0A-70AB-4B81-A3D8-064789000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4" name="מציין מיקום של כותרת תחתונה 3">
            <a:extLst>
              <a:ext uri="{FF2B5EF4-FFF2-40B4-BE49-F238E27FC236}">
                <a16:creationId xmlns:a16="http://schemas.microsoft.com/office/drawing/2014/main" id="{F0BA3EE2-0527-434D-AE1E-4237F2223E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5" name="מציין מיקום של מספר שקופית 4">
            <a:extLst>
              <a:ext uri="{FF2B5EF4-FFF2-40B4-BE49-F238E27FC236}">
                <a16:creationId xmlns:a16="http://schemas.microsoft.com/office/drawing/2014/main" id="{9400F526-4F6A-435F-960D-3225B480F7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222520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רי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תאריך 1">
            <a:extLst>
              <a:ext uri="{FF2B5EF4-FFF2-40B4-BE49-F238E27FC236}">
                <a16:creationId xmlns:a16="http://schemas.microsoft.com/office/drawing/2014/main" id="{7DD58FCA-B86F-4330-82F5-26CAA1DFDF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3" name="מציין מיקום של כותרת תחתונה 2">
            <a:extLst>
              <a:ext uri="{FF2B5EF4-FFF2-40B4-BE49-F238E27FC236}">
                <a16:creationId xmlns:a16="http://schemas.microsoft.com/office/drawing/2014/main" id="{494E5AD6-E66A-4D9A-A2F6-D8413B5DF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4" name="מציין מיקום של מספר שקופית 3">
            <a:extLst>
              <a:ext uri="{FF2B5EF4-FFF2-40B4-BE49-F238E27FC236}">
                <a16:creationId xmlns:a16="http://schemas.microsoft.com/office/drawing/2014/main" id="{89C2A76C-81E0-4245-B7D7-B6527B868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939292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תוכן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8EC6EEE-1656-4481-BB46-909ABE48A5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תוכן 2">
            <a:extLst>
              <a:ext uri="{FF2B5EF4-FFF2-40B4-BE49-F238E27FC236}">
                <a16:creationId xmlns:a16="http://schemas.microsoft.com/office/drawing/2014/main" id="{9DA78C63-57D3-48A0-886F-2D0E9D8A18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72901C57-1A2A-43C3-AEB8-EE8BC10121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9C709425-C4F1-40A1-B539-5FFC3701B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BC165B11-10A9-474B-AEBF-488C82FCFC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F5DDC671-BEDA-4D4F-86E2-4FF26E896A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41759663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תמונה עם כיתו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כותרת 1">
            <a:extLst>
              <a:ext uri="{FF2B5EF4-FFF2-40B4-BE49-F238E27FC236}">
                <a16:creationId xmlns:a16="http://schemas.microsoft.com/office/drawing/2014/main" id="{CD38EF30-3230-48CD-826F-ECE6853B21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של תמונה 2">
            <a:extLst>
              <a:ext uri="{FF2B5EF4-FFF2-40B4-BE49-F238E27FC236}">
                <a16:creationId xmlns:a16="http://schemas.microsoft.com/office/drawing/2014/main" id="{64725735-A274-46F1-815A-5C689520D76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e-IL"/>
          </a:p>
        </p:txBody>
      </p:sp>
      <p:sp>
        <p:nvSpPr>
          <p:cNvPr id="4" name="מציין מיקום טקסט 3">
            <a:extLst>
              <a:ext uri="{FF2B5EF4-FFF2-40B4-BE49-F238E27FC236}">
                <a16:creationId xmlns:a16="http://schemas.microsoft.com/office/drawing/2014/main" id="{1904AE35-65F2-4687-90A4-ED8FCA7B550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e-IL"/>
              <a:t>לחץ כדי לערוך סגנונות טקסט של תבנית בסיס</a:t>
            </a:r>
          </a:p>
        </p:txBody>
      </p:sp>
      <p:sp>
        <p:nvSpPr>
          <p:cNvPr id="5" name="מציין מיקום של תאריך 4">
            <a:extLst>
              <a:ext uri="{FF2B5EF4-FFF2-40B4-BE49-F238E27FC236}">
                <a16:creationId xmlns:a16="http://schemas.microsoft.com/office/drawing/2014/main" id="{C84CAA92-C4BA-42D9-817A-1922E09CB1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6" name="מציין מיקום של כותרת תחתונה 5">
            <a:extLst>
              <a:ext uri="{FF2B5EF4-FFF2-40B4-BE49-F238E27FC236}">
                <a16:creationId xmlns:a16="http://schemas.microsoft.com/office/drawing/2014/main" id="{852362E6-E2A7-4B63-AB77-069A4A250D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he-IL"/>
          </a:p>
        </p:txBody>
      </p:sp>
      <p:sp>
        <p:nvSpPr>
          <p:cNvPr id="7" name="מציין מיקום של מספר שקופית 6">
            <a:extLst>
              <a:ext uri="{FF2B5EF4-FFF2-40B4-BE49-F238E27FC236}">
                <a16:creationId xmlns:a16="http://schemas.microsoft.com/office/drawing/2014/main" id="{477CFB3C-ABAF-4C7F-BFA4-92479B742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35551215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מציין מיקום של כותרת 1">
            <a:extLst>
              <a:ext uri="{FF2B5EF4-FFF2-40B4-BE49-F238E27FC236}">
                <a16:creationId xmlns:a16="http://schemas.microsoft.com/office/drawing/2014/main" id="{B2DE2834-85F0-4B5D-A4B2-4588E7576C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he-IL"/>
              <a:t>לחץ כדי לערוך סגנון כותרת של תבנית בסיס</a:t>
            </a:r>
          </a:p>
        </p:txBody>
      </p:sp>
      <p:sp>
        <p:nvSpPr>
          <p:cNvPr id="3" name="מציין מיקום טקסט 2">
            <a:extLst>
              <a:ext uri="{FF2B5EF4-FFF2-40B4-BE49-F238E27FC236}">
                <a16:creationId xmlns:a16="http://schemas.microsoft.com/office/drawing/2014/main" id="{89FEB393-842A-47B4-B41C-7978E26D35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he-IL"/>
              <a:t>לחץ כדי לערוך סגנונות טקסט של תבנית בסיס</a:t>
            </a:r>
          </a:p>
          <a:p>
            <a:pPr lvl="1"/>
            <a:r>
              <a:rPr lang="he-IL"/>
              <a:t>רמה שנייה</a:t>
            </a:r>
          </a:p>
          <a:p>
            <a:pPr lvl="2"/>
            <a:r>
              <a:rPr lang="he-IL"/>
              <a:t>רמה שלישית</a:t>
            </a:r>
          </a:p>
          <a:p>
            <a:pPr lvl="3"/>
            <a:r>
              <a:rPr lang="he-IL"/>
              <a:t>רמה רביעית</a:t>
            </a:r>
          </a:p>
          <a:p>
            <a:pPr lvl="4"/>
            <a:r>
              <a:rPr lang="he-IL"/>
              <a:t>רמה חמישית</a:t>
            </a:r>
          </a:p>
        </p:txBody>
      </p:sp>
      <p:sp>
        <p:nvSpPr>
          <p:cNvPr id="4" name="מציין מיקום של תאריך 3">
            <a:extLst>
              <a:ext uri="{FF2B5EF4-FFF2-40B4-BE49-F238E27FC236}">
                <a16:creationId xmlns:a16="http://schemas.microsoft.com/office/drawing/2014/main" id="{5F13EEA0-B1EE-46C8-9A71-1BC750E0A9B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7B97A4-56C3-41B1-BB23-AF5157BC574D}" type="datetimeFigureOut">
              <a:rPr lang="he-IL" smtClean="0"/>
              <a:t>ל'/אדר א/תשפ"ב</a:t>
            </a:fld>
            <a:endParaRPr lang="he-IL"/>
          </a:p>
        </p:txBody>
      </p:sp>
      <p:sp>
        <p:nvSpPr>
          <p:cNvPr id="5" name="מציין מיקום של כותרת תחתונה 4">
            <a:extLst>
              <a:ext uri="{FF2B5EF4-FFF2-40B4-BE49-F238E27FC236}">
                <a16:creationId xmlns:a16="http://schemas.microsoft.com/office/drawing/2014/main" id="{57942297-CA08-4829-9E01-FAE8D56F90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he-IL"/>
          </a:p>
        </p:txBody>
      </p:sp>
      <p:sp>
        <p:nvSpPr>
          <p:cNvPr id="6" name="מציין מיקום של מספר שקופית 5">
            <a:extLst>
              <a:ext uri="{FF2B5EF4-FFF2-40B4-BE49-F238E27FC236}">
                <a16:creationId xmlns:a16="http://schemas.microsoft.com/office/drawing/2014/main" id="{0A3CA4F4-7C8D-4EB5-B448-DC46EF23B6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14682E-9E84-4006-8768-9A275E0C1A3E}" type="slidenum">
              <a:rPr lang="he-IL" smtClean="0"/>
              <a:t>‹#›</a:t>
            </a:fld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39875336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e-IL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rakiamission.co.il/contact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rive.google.com/file/d/1bBBICALT0mopIkggJdxqe-edAN63cfW4/view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drive.google.com/file/d/1EoL2wBsoScFi4cStHTpbXactqStoXHmA/view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1">
            <a:extLst>
              <a:ext uri="{FF2B5EF4-FFF2-40B4-BE49-F238E27FC236}">
                <a16:creationId xmlns:a16="http://schemas.microsoft.com/office/drawing/2014/main" id="{C87303CC-2EE0-4F49-B4A5-29D6E69578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5464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10">
            <a:extLst>
              <a:ext uri="{FF2B5EF4-FFF2-40B4-BE49-F238E27FC236}">
                <a16:creationId xmlns:a16="http://schemas.microsoft.com/office/drawing/2014/main" id="{C57D2B49-416B-4E8C-B17B-E224C71928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634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11">
            <a:extLst>
              <a:ext uri="{FF2B5EF4-FFF2-40B4-BE49-F238E27FC236}">
                <a16:creationId xmlns:a16="http://schemas.microsoft.com/office/drawing/2014/main" id="{143EE39E-CAC0-4CEA-A756-A2F95E1661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9804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12">
            <a:extLst>
              <a:ext uri="{FF2B5EF4-FFF2-40B4-BE49-F238E27FC236}">
                <a16:creationId xmlns:a16="http://schemas.microsoft.com/office/drawing/2014/main" id="{84D5BFA9-B61A-4895-8318-CEBEF77242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39224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13">
            <a:extLst>
              <a:ext uri="{FF2B5EF4-FFF2-40B4-BE49-F238E27FC236}">
                <a16:creationId xmlns:a16="http://schemas.microsoft.com/office/drawing/2014/main" id="{E10F90B9-C6BB-42D2-A1DA-CA50CED7ED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17278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14">
            <a:extLst>
              <a:ext uri="{FF2B5EF4-FFF2-40B4-BE49-F238E27FC236}">
                <a16:creationId xmlns:a16="http://schemas.microsoft.com/office/drawing/2014/main" id="{F4ADFADF-FD78-4FE5-8B16-4E4919DF1A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מלבן מעוגל 2">
            <a:hlinkClick r:id="rId4"/>
            <a:extLst>
              <a:ext uri="{FF2B5EF4-FFF2-40B4-BE49-F238E27FC236}">
                <a16:creationId xmlns:a16="http://schemas.microsoft.com/office/drawing/2014/main" id="{0EF6E86D-DA45-455D-9DEF-B82F6253E0C9}"/>
              </a:ext>
            </a:extLst>
          </p:cNvPr>
          <p:cNvSpPr/>
          <p:nvPr/>
        </p:nvSpPr>
        <p:spPr>
          <a:xfrm>
            <a:off x="2299855" y="5915891"/>
            <a:ext cx="7938654" cy="58189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1244425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2">
            <a:extLst>
              <a:ext uri="{FF2B5EF4-FFF2-40B4-BE49-F238E27FC236}">
                <a16:creationId xmlns:a16="http://schemas.microsoft.com/office/drawing/2014/main" id="{930C361D-2A1E-4395-A380-5823BA8244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6020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3">
            <a:extLst>
              <a:ext uri="{FF2B5EF4-FFF2-40B4-BE49-F238E27FC236}">
                <a16:creationId xmlns:a16="http://schemas.microsoft.com/office/drawing/2014/main" id="{5626F7AF-F309-4C25-A1C8-1D3BE9185A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מלבן מעוגל 2">
            <a:hlinkClick r:id="rId4"/>
            <a:extLst>
              <a:ext uri="{FF2B5EF4-FFF2-40B4-BE49-F238E27FC236}">
                <a16:creationId xmlns:a16="http://schemas.microsoft.com/office/drawing/2014/main" id="{35B769DB-B1BA-4D09-908A-858450BD3CD8}"/>
              </a:ext>
            </a:extLst>
          </p:cNvPr>
          <p:cNvSpPr/>
          <p:nvPr/>
        </p:nvSpPr>
        <p:spPr>
          <a:xfrm>
            <a:off x="4158552" y="3429000"/>
            <a:ext cx="4263553" cy="2095682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 dirty="0"/>
          </a:p>
        </p:txBody>
      </p:sp>
    </p:spTree>
    <p:extLst>
      <p:ext uri="{BB962C8B-B14F-4D97-AF65-F5344CB8AC3E}">
        <p14:creationId xmlns:p14="http://schemas.microsoft.com/office/powerpoint/2010/main" val="1115010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4">
            <a:extLst>
              <a:ext uri="{FF2B5EF4-FFF2-40B4-BE49-F238E27FC236}">
                <a16:creationId xmlns:a16="http://schemas.microsoft.com/office/drawing/2014/main" id="{28E59276-555E-4518-A207-D7DE83A7D6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986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5">
            <a:extLst>
              <a:ext uri="{FF2B5EF4-FFF2-40B4-BE49-F238E27FC236}">
                <a16:creationId xmlns:a16="http://schemas.microsoft.com/office/drawing/2014/main" id="{F9A4C648-2026-48D2-8A66-9F101F4971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מלבן מעוגל 2">
            <a:hlinkClick r:id="rId4"/>
            <a:extLst>
              <a:ext uri="{FF2B5EF4-FFF2-40B4-BE49-F238E27FC236}">
                <a16:creationId xmlns:a16="http://schemas.microsoft.com/office/drawing/2014/main" id="{0312636D-FB15-4C31-A7F1-5AE1491D810F}"/>
              </a:ext>
            </a:extLst>
          </p:cNvPr>
          <p:cNvSpPr/>
          <p:nvPr/>
        </p:nvSpPr>
        <p:spPr>
          <a:xfrm>
            <a:off x="4871694" y="2207248"/>
            <a:ext cx="3085189" cy="2011826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he-IL"/>
          </a:p>
        </p:txBody>
      </p:sp>
    </p:spTree>
    <p:extLst>
      <p:ext uri="{BB962C8B-B14F-4D97-AF65-F5344CB8AC3E}">
        <p14:creationId xmlns:p14="http://schemas.microsoft.com/office/powerpoint/2010/main" val="25115836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6">
            <a:extLst>
              <a:ext uri="{FF2B5EF4-FFF2-40B4-BE49-F238E27FC236}">
                <a16:creationId xmlns:a16="http://schemas.microsoft.com/office/drawing/2014/main" id="{D5BC3DB9-DA31-47F5-9B8A-6891CC7C1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618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7">
            <a:extLst>
              <a:ext uri="{FF2B5EF4-FFF2-40B4-BE49-F238E27FC236}">
                <a16:creationId xmlns:a16="http://schemas.microsoft.com/office/drawing/2014/main" id="{EAA8D557-ABAA-4E34-B699-555A818ACA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031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8">
            <a:extLst>
              <a:ext uri="{FF2B5EF4-FFF2-40B4-BE49-F238E27FC236}">
                <a16:creationId xmlns:a16="http://schemas.microsoft.com/office/drawing/2014/main" id="{1794F5BD-ED57-46DA-B139-944950B4CF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6289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תמונה 2" descr="1920x1080arb-8_page-0009">
            <a:extLst>
              <a:ext uri="{FF2B5EF4-FFF2-40B4-BE49-F238E27FC236}">
                <a16:creationId xmlns:a16="http://schemas.microsoft.com/office/drawing/2014/main" id="{F77CD9F2-C5F1-4115-B52B-BFFCB168AC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7527900"/>
      </p:ext>
    </p:extLst>
  </p:cSld>
  <p:clrMapOvr>
    <a:masterClrMapping/>
  </p:clrMapOvr>
</p:sld>
</file>

<file path=ppt/theme/theme1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ערכת נושא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44</Words>
  <Application>Microsoft Office PowerPoint</Application>
  <PresentationFormat>מסך רחב</PresentationFormat>
  <Paragraphs>6</Paragraphs>
  <Slides>14</Slides>
  <Notes>3</Notes>
  <HiddenSlides>0</HiddenSlides>
  <MMClips>0</MMClips>
  <ScaleCrop>false</ScaleCrop>
  <HeadingPairs>
    <vt:vector size="6" baseType="variant">
      <vt:variant>
        <vt:lpstr>גופנים בשימוש</vt:lpstr>
      </vt:variant>
      <vt:variant>
        <vt:i4>3</vt:i4>
      </vt:variant>
      <vt:variant>
        <vt:lpstr>ערכת נושא</vt:lpstr>
      </vt:variant>
      <vt:variant>
        <vt:i4>1</vt:i4>
      </vt:variant>
      <vt:variant>
        <vt:lpstr>כותרות שקופיות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ערכת נושא Office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  <vt:lpstr>מצגת של PowerPoint‏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מצגת של PowerPoint‏</dc:title>
  <dc:creator>רותם אלמוג</dc:creator>
  <cp:lastModifiedBy>רותם אלמוג</cp:lastModifiedBy>
  <cp:revision>1</cp:revision>
  <dcterms:created xsi:type="dcterms:W3CDTF">2022-03-03T14:23:11Z</dcterms:created>
  <dcterms:modified xsi:type="dcterms:W3CDTF">2022-03-03T14:28:02Z</dcterms:modified>
</cp:coreProperties>
</file>