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notesMasterIdLst>
    <p:notesMasterId r:id="rId23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</p:sldIdLst>
  <p:sldSz cx="12192000" cy="6858000"/>
  <p:notesSz cx="6858000" cy="9144000"/>
  <p:photoAlbum/>
  <p:defaultTextStyle>
    <a:defPPr>
      <a:defRPr lang="he-IL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0"/>
    <p:restoredTop sz="94660"/>
  </p:normalViewPr>
  <p:slideViewPr>
    <p:cSldViewPr snapToGrid="0">
      <p:cViewPr varScale="1">
        <p:scale>
          <a:sx n="75" d="100"/>
          <a:sy n="75" d="100"/>
        </p:scale>
        <p:origin x="294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כותרת עליונה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he-IL"/>
          </a:p>
        </p:txBody>
      </p:sp>
      <p:sp>
        <p:nvSpPr>
          <p:cNvPr id="3" name="מציין מיקום של תאריך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C5A924F5-A0A7-417E-A764-12A7BE9AB00F}" type="datetimeFigureOut">
              <a:rPr lang="he-IL" smtClean="0"/>
              <a:t>ג'/אדר ב/תשפ"ב</a:t>
            </a:fld>
            <a:endParaRPr lang="he-IL"/>
          </a:p>
        </p:txBody>
      </p:sp>
      <p:sp>
        <p:nvSpPr>
          <p:cNvPr id="4" name="מציין מיקום של תמונת שקופית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he-IL"/>
          </a:p>
        </p:txBody>
      </p:sp>
      <p:sp>
        <p:nvSpPr>
          <p:cNvPr id="5" name="מציין מיקום של הערות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1"/>
          <a:lstStyle/>
          <a:p>
            <a:pPr lvl="0"/>
            <a:r>
              <a:rPr lang="he-IL"/>
              <a:t>לחץ כדי לערוך סגנונות טקסט של תבנית בסיס</a:t>
            </a:r>
          </a:p>
          <a:p>
            <a:pPr lvl="1"/>
            <a:r>
              <a:rPr lang="he-IL"/>
              <a:t>רמה שנייה</a:t>
            </a:r>
          </a:p>
          <a:p>
            <a:pPr lvl="2"/>
            <a:r>
              <a:rPr lang="he-IL"/>
              <a:t>רמה שלישית</a:t>
            </a:r>
          </a:p>
          <a:p>
            <a:pPr lvl="3"/>
            <a:r>
              <a:rPr lang="he-IL"/>
              <a:t>רמה רביעית</a:t>
            </a:r>
          </a:p>
          <a:p>
            <a:pPr lvl="4"/>
            <a:r>
              <a:rPr lang="he-IL"/>
              <a:t>רמה חמישית</a:t>
            </a:r>
          </a:p>
        </p:txBody>
      </p:sp>
      <p:sp>
        <p:nvSpPr>
          <p:cNvPr id="6" name="מציין מיקום של כותרת תחתונה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he-IL"/>
          </a:p>
        </p:txBody>
      </p:sp>
      <p:sp>
        <p:nvSpPr>
          <p:cNvPr id="7" name="מציין מיקום של מספר שקופית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9E6ED115-EE04-4593-B065-35A103A188BB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28233707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popularmechanics.com/space/solar-system/a26677021/heres-how-it-looks-when-a-spacecraft-shoots-an-asteroid/" TargetMode="External"/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תמונת שקופית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מציין מיקום של הערו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https://www.youtube.com/watch?v=YH3c1QZzRK4</a:t>
            </a:r>
            <a:endParaRPr lang="he-IL" dirty="0"/>
          </a:p>
        </p:txBody>
      </p:sp>
      <p:sp>
        <p:nvSpPr>
          <p:cNvPr id="4" name="מציין מיקום של מספר שקופית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6ED115-EE04-4593-B065-35A103A188BB}" type="slidenum">
              <a:rPr lang="he-IL" smtClean="0"/>
              <a:t>4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25877372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תמונת שקופית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מציין מיקום של הערו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r" rtl="1">
              <a:spcBef>
                <a:spcPts val="0"/>
              </a:spcBef>
              <a:spcAft>
                <a:spcPts val="0"/>
              </a:spcAft>
            </a:pPr>
            <a:r>
              <a:rPr lang="en-US" sz="1800" b="0" i="0" u="sng" strike="noStrike" dirty="0">
                <a:solidFill>
                  <a:srgbClr val="0563C1"/>
                </a:solidFill>
                <a:effectLst/>
                <a:latin typeface="Calibri" panose="020F0502020204030204" pitchFamily="34" charset="0"/>
                <a:hlinkClick r:id="rId3"/>
              </a:rPr>
              <a:t>https://www.popularmechanics.com/space/solar-system/a26677021/heres-how-it-looks-when-a-spacecraft-shoots-an-asteroid/</a:t>
            </a:r>
            <a:r>
              <a:rPr lang="en-US" sz="1800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  <a:hlinkClick r:id="rId3"/>
              </a:rPr>
              <a:t/>
            </a:r>
            <a:br>
              <a:rPr lang="en-US" sz="1800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  <a:hlinkClick r:id="rId3"/>
              </a:rPr>
            </a:br>
            <a:r>
              <a:rPr lang="ar-AE" sz="1800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صورة </a:t>
            </a:r>
            <a:r>
              <a:rPr lang="ar-AE" sz="1800" b="0" i="0" u="none" strike="noStrike" dirty="0" err="1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هايابوسا</a:t>
            </a:r>
            <a:endParaRPr lang="ar-AE" b="0" dirty="0">
              <a:effectLst/>
            </a:endParaRPr>
          </a:p>
          <a:p>
            <a:r>
              <a:rPr lang="ar-AE" dirty="0"/>
              <a:t/>
            </a:r>
            <a:br>
              <a:rPr lang="ar-AE" dirty="0"/>
            </a:br>
            <a:endParaRPr lang="he-IL" dirty="0"/>
          </a:p>
        </p:txBody>
      </p:sp>
      <p:sp>
        <p:nvSpPr>
          <p:cNvPr id="4" name="מציין מיקום של מספר שקופית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6ED115-EE04-4593-B065-35A103A188BB}" type="slidenum">
              <a:rPr lang="he-IL" smtClean="0"/>
              <a:t>6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48637822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תמונת שקופית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מציין מיקום של הערו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https://www.youtube.com/watch?v=fuRwd4N_FgE</a:t>
            </a:r>
            <a:endParaRPr lang="he-IL" dirty="0"/>
          </a:p>
        </p:txBody>
      </p:sp>
      <p:sp>
        <p:nvSpPr>
          <p:cNvPr id="4" name="מציין מיקום של מספר שקופית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6ED115-EE04-4593-B065-35A103A188BB}" type="slidenum">
              <a:rPr lang="he-IL" smtClean="0"/>
              <a:t>11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96726757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תמונת שקופית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מציין מיקום של הערו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r" rtl="1">
              <a:spcBef>
                <a:spcPts val="0"/>
              </a:spcBef>
              <a:spcAft>
                <a:spcPts val="0"/>
              </a:spcAft>
            </a:pPr>
            <a:r>
              <a:rPr lang="ar-AE" sz="1800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اطلبوا من الطلاب تنفيذ العمليّات التالية</a:t>
            </a:r>
            <a:endParaRPr lang="ar-AE" b="0" dirty="0">
              <a:effectLst/>
            </a:endParaRPr>
          </a:p>
          <a:p>
            <a:pPr algn="r" rtl="1">
              <a:spcBef>
                <a:spcPts val="0"/>
              </a:spcBef>
              <a:spcAft>
                <a:spcPts val="0"/>
              </a:spcAft>
            </a:pPr>
            <a:r>
              <a:rPr lang="ar-AE" sz="1800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بعد ذلك، اطلبوا منهم أن يخمّنوا كيف سيتمّ تنفيذ كلّ عمليّة في محطّة الفضاء الدوليّة تحت تأثير الجاذبيّة الصغرى.</a:t>
            </a:r>
            <a:endParaRPr lang="ar-AE" b="0" dirty="0">
              <a:effectLst/>
            </a:endParaRPr>
          </a:p>
          <a:p>
            <a:r>
              <a:rPr lang="ar-AE" dirty="0"/>
              <a:t/>
            </a:r>
            <a:br>
              <a:rPr lang="ar-AE" dirty="0"/>
            </a:br>
            <a:endParaRPr lang="he-IL" dirty="0"/>
          </a:p>
        </p:txBody>
      </p:sp>
      <p:sp>
        <p:nvSpPr>
          <p:cNvPr id="4" name="מציין מיקום של מספר שקופית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6ED115-EE04-4593-B065-35A103A188BB}" type="slidenum">
              <a:rPr lang="he-IL" smtClean="0"/>
              <a:t>12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109310210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תמונת שקופית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מציין מיקום של הערו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r" rtl="1">
              <a:spcBef>
                <a:spcPts val="0"/>
              </a:spcBef>
              <a:spcAft>
                <a:spcPts val="0"/>
              </a:spcAft>
            </a:pPr>
            <a:r>
              <a:rPr lang="ar-AE" sz="1800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فرك الأسنان - </a:t>
            </a:r>
            <a:r>
              <a:rPr lang="en-US" sz="1800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https://drive.google.com/file/d/1Kca9QzvsSRCQKWC5W1vZl7DrJS6-mH86/view?usp=sharing</a:t>
            </a:r>
            <a:endParaRPr lang="en-US" b="0" dirty="0">
              <a:effectLst/>
            </a:endParaRPr>
          </a:p>
          <a:p>
            <a:pPr algn="r" rtl="1">
              <a:spcBef>
                <a:spcPts val="0"/>
              </a:spcBef>
              <a:spcAft>
                <a:spcPts val="0"/>
              </a:spcAft>
            </a:pPr>
            <a:r>
              <a:rPr lang="en-US" b="0" dirty="0">
                <a:effectLst/>
              </a:rPr>
              <a:t/>
            </a:r>
            <a:br>
              <a:rPr lang="en-US" b="0" dirty="0">
                <a:effectLst/>
              </a:rPr>
            </a:br>
            <a:r>
              <a:rPr lang="ar-AE" sz="1800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غسل اليدين - </a:t>
            </a:r>
            <a:r>
              <a:rPr lang="en-US" sz="1800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https://www.youtube.com/watch?v=9Z2KNDGNnlc</a:t>
            </a:r>
            <a:endParaRPr lang="en-US" b="0" dirty="0">
              <a:effectLst/>
            </a:endParaRPr>
          </a:p>
          <a:p>
            <a:pPr algn="r" rtl="1">
              <a:spcBef>
                <a:spcPts val="0"/>
              </a:spcBef>
              <a:spcAft>
                <a:spcPts val="0"/>
              </a:spcAft>
            </a:pPr>
            <a:r>
              <a:rPr lang="en-US" b="0" dirty="0">
                <a:effectLst/>
              </a:rPr>
              <a:t/>
            </a:r>
            <a:br>
              <a:rPr lang="en-US" b="0" dirty="0">
                <a:effectLst/>
              </a:rPr>
            </a:br>
            <a:r>
              <a:rPr lang="ar-AE" sz="1800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وضع الأغراض على طبق - </a:t>
            </a:r>
            <a:r>
              <a:rPr lang="en-US" sz="1800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https://www.youtube.com/watch?v=onm7P_iFueE</a:t>
            </a:r>
            <a:endParaRPr lang="en-US" b="0" dirty="0">
              <a:effectLst/>
            </a:endParaRPr>
          </a:p>
          <a:p>
            <a:r>
              <a:rPr lang="en-US" dirty="0"/>
              <a:t/>
            </a:r>
            <a:br>
              <a:rPr lang="en-US" dirty="0"/>
            </a:br>
            <a:endParaRPr lang="he-IL" dirty="0"/>
          </a:p>
        </p:txBody>
      </p:sp>
      <p:sp>
        <p:nvSpPr>
          <p:cNvPr id="4" name="מציין מיקום של מספר שקופית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6ED115-EE04-4593-B065-35A103A188BB}" type="slidenum">
              <a:rPr lang="he-IL" smtClean="0"/>
              <a:t>14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42795790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שקופית כותר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>
            <a:extLst>
              <a:ext uri="{FF2B5EF4-FFF2-40B4-BE49-F238E27FC236}">
                <a16:creationId xmlns:a16="http://schemas.microsoft.com/office/drawing/2014/main" xmlns="" id="{93D35176-9B24-4874-944C-060EBD75347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e-IL"/>
              <a:t>לחץ כדי לערוך סגנון כותרת של תבנית בסיס</a:t>
            </a:r>
          </a:p>
        </p:txBody>
      </p:sp>
      <p:sp>
        <p:nvSpPr>
          <p:cNvPr id="3" name="כותרת משנה 2">
            <a:extLst>
              <a:ext uri="{FF2B5EF4-FFF2-40B4-BE49-F238E27FC236}">
                <a16:creationId xmlns:a16="http://schemas.microsoft.com/office/drawing/2014/main" xmlns="" id="{3678ABCE-4256-4361-98DA-316E09E0443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e-IL"/>
              <a:t>לחץ כדי לערוך סגנון כותרת משנה של תבנית בסיס</a:t>
            </a:r>
          </a:p>
        </p:txBody>
      </p:sp>
      <p:sp>
        <p:nvSpPr>
          <p:cNvPr id="4" name="מציין מיקום של תאריך 3">
            <a:extLst>
              <a:ext uri="{FF2B5EF4-FFF2-40B4-BE49-F238E27FC236}">
                <a16:creationId xmlns:a16="http://schemas.microsoft.com/office/drawing/2014/main" xmlns="" id="{3B0F8015-5E0D-40AD-8A48-0E3D268C1D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B302BB-2124-4897-B322-AA97317DEEBC}" type="datetimeFigureOut">
              <a:rPr lang="he-IL" smtClean="0"/>
              <a:t>ג'/אדר ב/תשפ"ב</a:t>
            </a:fld>
            <a:endParaRPr lang="he-IL"/>
          </a:p>
        </p:txBody>
      </p:sp>
      <p:sp>
        <p:nvSpPr>
          <p:cNvPr id="5" name="מציין מיקום של כותרת תחתונה 4">
            <a:extLst>
              <a:ext uri="{FF2B5EF4-FFF2-40B4-BE49-F238E27FC236}">
                <a16:creationId xmlns:a16="http://schemas.microsoft.com/office/drawing/2014/main" xmlns="" id="{087A3310-4311-429E-BCC1-1E0779D4EB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6" name="מציין מיקום של מספר שקופית 5">
            <a:extLst>
              <a:ext uri="{FF2B5EF4-FFF2-40B4-BE49-F238E27FC236}">
                <a16:creationId xmlns:a16="http://schemas.microsoft.com/office/drawing/2014/main" xmlns="" id="{43D996BB-DADD-4A1B-8A63-103C01DF3C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C7A45-DF98-4A54-AF14-3530D836B867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5831363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כותרת וטקסט אנכ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>
            <a:extLst>
              <a:ext uri="{FF2B5EF4-FFF2-40B4-BE49-F238E27FC236}">
                <a16:creationId xmlns:a16="http://schemas.microsoft.com/office/drawing/2014/main" xmlns="" id="{9965ADC9-CAFE-4F09-826A-6A7D281C78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/>
              <a:t>לחץ כדי לערוך סגנון כותרת של תבנית בסיס</a:t>
            </a:r>
          </a:p>
        </p:txBody>
      </p:sp>
      <p:sp>
        <p:nvSpPr>
          <p:cNvPr id="3" name="מציין מיקום של טקסט אנכי 2">
            <a:extLst>
              <a:ext uri="{FF2B5EF4-FFF2-40B4-BE49-F238E27FC236}">
                <a16:creationId xmlns:a16="http://schemas.microsoft.com/office/drawing/2014/main" xmlns="" id="{91A68BF7-AD30-4628-99E9-EB8CF563FCD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e-IL"/>
              <a:t>לחץ כדי לערוך סגנונות טקסט של תבנית בסיס</a:t>
            </a:r>
          </a:p>
          <a:p>
            <a:pPr lvl="1"/>
            <a:r>
              <a:rPr lang="he-IL"/>
              <a:t>רמה שנייה</a:t>
            </a:r>
          </a:p>
          <a:p>
            <a:pPr lvl="2"/>
            <a:r>
              <a:rPr lang="he-IL"/>
              <a:t>רמה שלישית</a:t>
            </a:r>
          </a:p>
          <a:p>
            <a:pPr lvl="3"/>
            <a:r>
              <a:rPr lang="he-IL"/>
              <a:t>רמה רביעית</a:t>
            </a:r>
          </a:p>
          <a:p>
            <a:pPr lvl="4"/>
            <a:r>
              <a:rPr lang="he-IL"/>
              <a:t>רמה חמישית</a:t>
            </a:r>
          </a:p>
        </p:txBody>
      </p:sp>
      <p:sp>
        <p:nvSpPr>
          <p:cNvPr id="4" name="מציין מיקום של תאריך 3">
            <a:extLst>
              <a:ext uri="{FF2B5EF4-FFF2-40B4-BE49-F238E27FC236}">
                <a16:creationId xmlns:a16="http://schemas.microsoft.com/office/drawing/2014/main" xmlns="" id="{B2BB4046-8858-4DA5-AD52-913203A499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B302BB-2124-4897-B322-AA97317DEEBC}" type="datetimeFigureOut">
              <a:rPr lang="he-IL" smtClean="0"/>
              <a:t>ג'/אדר ב/תשפ"ב</a:t>
            </a:fld>
            <a:endParaRPr lang="he-IL"/>
          </a:p>
        </p:txBody>
      </p:sp>
      <p:sp>
        <p:nvSpPr>
          <p:cNvPr id="5" name="מציין מיקום של כותרת תחתונה 4">
            <a:extLst>
              <a:ext uri="{FF2B5EF4-FFF2-40B4-BE49-F238E27FC236}">
                <a16:creationId xmlns:a16="http://schemas.microsoft.com/office/drawing/2014/main" xmlns="" id="{27C541BE-48C8-4B87-9C35-23C0F25EE3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6" name="מציין מיקום של מספר שקופית 5">
            <a:extLst>
              <a:ext uri="{FF2B5EF4-FFF2-40B4-BE49-F238E27FC236}">
                <a16:creationId xmlns:a16="http://schemas.microsoft.com/office/drawing/2014/main" xmlns="" id="{3DFFFD48-C218-4937-9E2A-C4B09DFE91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C7A45-DF98-4A54-AF14-3530D836B867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40285854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כותרת אנכית וטקס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אנכית 1">
            <a:extLst>
              <a:ext uri="{FF2B5EF4-FFF2-40B4-BE49-F238E27FC236}">
                <a16:creationId xmlns:a16="http://schemas.microsoft.com/office/drawing/2014/main" xmlns="" id="{D09A7CDC-7D91-4048-8A7B-6AD961B5E34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e-IL"/>
              <a:t>לחץ כדי לערוך סגנון כותרת של תבנית בסיס</a:t>
            </a:r>
          </a:p>
        </p:txBody>
      </p:sp>
      <p:sp>
        <p:nvSpPr>
          <p:cNvPr id="3" name="מציין מיקום של טקסט אנכי 2">
            <a:extLst>
              <a:ext uri="{FF2B5EF4-FFF2-40B4-BE49-F238E27FC236}">
                <a16:creationId xmlns:a16="http://schemas.microsoft.com/office/drawing/2014/main" xmlns="" id="{38DB8DAC-2289-4D31-BC71-9D7BD4B32AC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e-IL"/>
              <a:t>לחץ כדי לערוך סגנונות טקסט של תבנית בסיס</a:t>
            </a:r>
          </a:p>
          <a:p>
            <a:pPr lvl="1"/>
            <a:r>
              <a:rPr lang="he-IL"/>
              <a:t>רמה שנייה</a:t>
            </a:r>
          </a:p>
          <a:p>
            <a:pPr lvl="2"/>
            <a:r>
              <a:rPr lang="he-IL"/>
              <a:t>רמה שלישית</a:t>
            </a:r>
          </a:p>
          <a:p>
            <a:pPr lvl="3"/>
            <a:r>
              <a:rPr lang="he-IL"/>
              <a:t>רמה רביעית</a:t>
            </a:r>
          </a:p>
          <a:p>
            <a:pPr lvl="4"/>
            <a:r>
              <a:rPr lang="he-IL"/>
              <a:t>רמה חמישית</a:t>
            </a:r>
          </a:p>
        </p:txBody>
      </p:sp>
      <p:sp>
        <p:nvSpPr>
          <p:cNvPr id="4" name="מציין מיקום של תאריך 3">
            <a:extLst>
              <a:ext uri="{FF2B5EF4-FFF2-40B4-BE49-F238E27FC236}">
                <a16:creationId xmlns:a16="http://schemas.microsoft.com/office/drawing/2014/main" xmlns="" id="{053C41EE-F7F0-4BD5-A03A-73D1FF7B4E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B302BB-2124-4897-B322-AA97317DEEBC}" type="datetimeFigureOut">
              <a:rPr lang="he-IL" smtClean="0"/>
              <a:t>ג'/אדר ב/תשפ"ב</a:t>
            </a:fld>
            <a:endParaRPr lang="he-IL"/>
          </a:p>
        </p:txBody>
      </p:sp>
      <p:sp>
        <p:nvSpPr>
          <p:cNvPr id="5" name="מציין מיקום של כותרת תחתונה 4">
            <a:extLst>
              <a:ext uri="{FF2B5EF4-FFF2-40B4-BE49-F238E27FC236}">
                <a16:creationId xmlns:a16="http://schemas.microsoft.com/office/drawing/2014/main" xmlns="" id="{C7A08D48-13DA-42B1-8E7B-649A6D79A7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6" name="מציין מיקום של מספר שקופית 5">
            <a:extLst>
              <a:ext uri="{FF2B5EF4-FFF2-40B4-BE49-F238E27FC236}">
                <a16:creationId xmlns:a16="http://schemas.microsoft.com/office/drawing/2014/main" xmlns="" id="{F1A9059B-F778-4F04-8A40-1D7C499616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C7A45-DF98-4A54-AF14-3530D836B867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31952470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כותרת ותוכ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>
            <a:extLst>
              <a:ext uri="{FF2B5EF4-FFF2-40B4-BE49-F238E27FC236}">
                <a16:creationId xmlns:a16="http://schemas.microsoft.com/office/drawing/2014/main" xmlns="" id="{E3520961-C099-4821-9C26-EE9DE1AE32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/>
              <a:t>לחץ כדי לערוך סגנון כותרת של תבנית בסיס</a:t>
            </a:r>
          </a:p>
        </p:txBody>
      </p:sp>
      <p:sp>
        <p:nvSpPr>
          <p:cNvPr id="3" name="מציין מיקום תוכן 2">
            <a:extLst>
              <a:ext uri="{FF2B5EF4-FFF2-40B4-BE49-F238E27FC236}">
                <a16:creationId xmlns:a16="http://schemas.microsoft.com/office/drawing/2014/main" xmlns="" id="{FB4930EC-3642-4680-9558-BAF46505C16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e-IL"/>
              <a:t>לחץ כדי לערוך סגנונות טקסט של תבנית בסיס</a:t>
            </a:r>
          </a:p>
          <a:p>
            <a:pPr lvl="1"/>
            <a:r>
              <a:rPr lang="he-IL"/>
              <a:t>רמה שנייה</a:t>
            </a:r>
          </a:p>
          <a:p>
            <a:pPr lvl="2"/>
            <a:r>
              <a:rPr lang="he-IL"/>
              <a:t>רמה שלישית</a:t>
            </a:r>
          </a:p>
          <a:p>
            <a:pPr lvl="3"/>
            <a:r>
              <a:rPr lang="he-IL"/>
              <a:t>רמה רביעית</a:t>
            </a:r>
          </a:p>
          <a:p>
            <a:pPr lvl="4"/>
            <a:r>
              <a:rPr lang="he-IL"/>
              <a:t>רמה חמישית</a:t>
            </a:r>
          </a:p>
        </p:txBody>
      </p:sp>
      <p:sp>
        <p:nvSpPr>
          <p:cNvPr id="4" name="מציין מיקום של תאריך 3">
            <a:extLst>
              <a:ext uri="{FF2B5EF4-FFF2-40B4-BE49-F238E27FC236}">
                <a16:creationId xmlns:a16="http://schemas.microsoft.com/office/drawing/2014/main" xmlns="" id="{758F6057-5EA8-486E-A1C9-C08FCB16C7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B302BB-2124-4897-B322-AA97317DEEBC}" type="datetimeFigureOut">
              <a:rPr lang="he-IL" smtClean="0"/>
              <a:t>ג'/אדר ב/תשפ"ב</a:t>
            </a:fld>
            <a:endParaRPr lang="he-IL"/>
          </a:p>
        </p:txBody>
      </p:sp>
      <p:sp>
        <p:nvSpPr>
          <p:cNvPr id="5" name="מציין מיקום של כותרת תחתונה 4">
            <a:extLst>
              <a:ext uri="{FF2B5EF4-FFF2-40B4-BE49-F238E27FC236}">
                <a16:creationId xmlns:a16="http://schemas.microsoft.com/office/drawing/2014/main" xmlns="" id="{2B9A39D3-3A4A-47E6-8179-714449C166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6" name="מציין מיקום של מספר שקופית 5">
            <a:extLst>
              <a:ext uri="{FF2B5EF4-FFF2-40B4-BE49-F238E27FC236}">
                <a16:creationId xmlns:a16="http://schemas.microsoft.com/office/drawing/2014/main" xmlns="" id="{E25EDAF3-AB76-498F-B1ED-57F3801F34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C7A45-DF98-4A54-AF14-3530D836B867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9151213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כותרת מקטע עליונ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>
            <a:extLst>
              <a:ext uri="{FF2B5EF4-FFF2-40B4-BE49-F238E27FC236}">
                <a16:creationId xmlns:a16="http://schemas.microsoft.com/office/drawing/2014/main" xmlns="" id="{45D122A5-6653-4222-AB89-87F161D283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e-IL"/>
              <a:t>לחץ כדי לערוך סגנון כותרת של תבנית בסיס</a:t>
            </a:r>
          </a:p>
        </p:txBody>
      </p:sp>
      <p:sp>
        <p:nvSpPr>
          <p:cNvPr id="3" name="מציין מיקום טקסט 2">
            <a:extLst>
              <a:ext uri="{FF2B5EF4-FFF2-40B4-BE49-F238E27FC236}">
                <a16:creationId xmlns:a16="http://schemas.microsoft.com/office/drawing/2014/main" xmlns="" id="{072F9827-9298-4655-A90F-EED6AB44158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e-IL"/>
              <a:t>לחץ כדי לערוך סגנונות טקסט של תבנית בסיס</a:t>
            </a:r>
          </a:p>
        </p:txBody>
      </p:sp>
      <p:sp>
        <p:nvSpPr>
          <p:cNvPr id="4" name="מציין מיקום של תאריך 3">
            <a:extLst>
              <a:ext uri="{FF2B5EF4-FFF2-40B4-BE49-F238E27FC236}">
                <a16:creationId xmlns:a16="http://schemas.microsoft.com/office/drawing/2014/main" xmlns="" id="{A963BD56-0281-4FF3-A730-28F75C5826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B302BB-2124-4897-B322-AA97317DEEBC}" type="datetimeFigureOut">
              <a:rPr lang="he-IL" smtClean="0"/>
              <a:t>ג'/אדר ב/תשפ"ב</a:t>
            </a:fld>
            <a:endParaRPr lang="he-IL"/>
          </a:p>
        </p:txBody>
      </p:sp>
      <p:sp>
        <p:nvSpPr>
          <p:cNvPr id="5" name="מציין מיקום של כותרת תחתונה 4">
            <a:extLst>
              <a:ext uri="{FF2B5EF4-FFF2-40B4-BE49-F238E27FC236}">
                <a16:creationId xmlns:a16="http://schemas.microsoft.com/office/drawing/2014/main" xmlns="" id="{8CC1FF6C-D7AA-4DAF-BC93-C589B32F0E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6" name="מציין מיקום של מספר שקופית 5">
            <a:extLst>
              <a:ext uri="{FF2B5EF4-FFF2-40B4-BE49-F238E27FC236}">
                <a16:creationId xmlns:a16="http://schemas.microsoft.com/office/drawing/2014/main" xmlns="" id="{4FD26702-24C7-4406-9AC5-D4AF225D56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C7A45-DF98-4A54-AF14-3530D836B867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11829552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שני תכנים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>
            <a:extLst>
              <a:ext uri="{FF2B5EF4-FFF2-40B4-BE49-F238E27FC236}">
                <a16:creationId xmlns:a16="http://schemas.microsoft.com/office/drawing/2014/main" xmlns="" id="{65A4BB5E-0B96-4020-97C7-A2C87960C2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/>
              <a:t>לחץ כדי לערוך סגנון כותרת של תבנית בסיס</a:t>
            </a:r>
          </a:p>
        </p:txBody>
      </p:sp>
      <p:sp>
        <p:nvSpPr>
          <p:cNvPr id="3" name="מציין מיקום תוכן 2">
            <a:extLst>
              <a:ext uri="{FF2B5EF4-FFF2-40B4-BE49-F238E27FC236}">
                <a16:creationId xmlns:a16="http://schemas.microsoft.com/office/drawing/2014/main" xmlns="" id="{8D9B121A-7685-4BCB-83CA-34B336E19E5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e-IL"/>
              <a:t>לחץ כדי לערוך סגנונות טקסט של תבנית בסיס</a:t>
            </a:r>
          </a:p>
          <a:p>
            <a:pPr lvl="1"/>
            <a:r>
              <a:rPr lang="he-IL"/>
              <a:t>רמה שנייה</a:t>
            </a:r>
          </a:p>
          <a:p>
            <a:pPr lvl="2"/>
            <a:r>
              <a:rPr lang="he-IL"/>
              <a:t>רמה שלישית</a:t>
            </a:r>
          </a:p>
          <a:p>
            <a:pPr lvl="3"/>
            <a:r>
              <a:rPr lang="he-IL"/>
              <a:t>רמה רביעית</a:t>
            </a:r>
          </a:p>
          <a:p>
            <a:pPr lvl="4"/>
            <a:r>
              <a:rPr lang="he-IL"/>
              <a:t>רמה חמישית</a:t>
            </a:r>
          </a:p>
        </p:txBody>
      </p:sp>
      <p:sp>
        <p:nvSpPr>
          <p:cNvPr id="4" name="מציין מיקום תוכן 3">
            <a:extLst>
              <a:ext uri="{FF2B5EF4-FFF2-40B4-BE49-F238E27FC236}">
                <a16:creationId xmlns:a16="http://schemas.microsoft.com/office/drawing/2014/main" xmlns="" id="{AC2A9CB3-9F5E-47C4-8F68-6780D1A46E4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e-IL"/>
              <a:t>לחץ כדי לערוך סגנונות טקסט של תבנית בסיס</a:t>
            </a:r>
          </a:p>
          <a:p>
            <a:pPr lvl="1"/>
            <a:r>
              <a:rPr lang="he-IL"/>
              <a:t>רמה שנייה</a:t>
            </a:r>
          </a:p>
          <a:p>
            <a:pPr lvl="2"/>
            <a:r>
              <a:rPr lang="he-IL"/>
              <a:t>רמה שלישית</a:t>
            </a:r>
          </a:p>
          <a:p>
            <a:pPr lvl="3"/>
            <a:r>
              <a:rPr lang="he-IL"/>
              <a:t>רמה רביעית</a:t>
            </a:r>
          </a:p>
          <a:p>
            <a:pPr lvl="4"/>
            <a:r>
              <a:rPr lang="he-IL"/>
              <a:t>רמה חמישית</a:t>
            </a:r>
          </a:p>
        </p:txBody>
      </p:sp>
      <p:sp>
        <p:nvSpPr>
          <p:cNvPr id="5" name="מציין מיקום של תאריך 4">
            <a:extLst>
              <a:ext uri="{FF2B5EF4-FFF2-40B4-BE49-F238E27FC236}">
                <a16:creationId xmlns:a16="http://schemas.microsoft.com/office/drawing/2014/main" xmlns="" id="{0AC5C7D6-6C03-47B1-8B60-BAF6AF5173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B302BB-2124-4897-B322-AA97317DEEBC}" type="datetimeFigureOut">
              <a:rPr lang="he-IL" smtClean="0"/>
              <a:t>ג'/אדר ב/תשפ"ב</a:t>
            </a:fld>
            <a:endParaRPr lang="he-IL"/>
          </a:p>
        </p:txBody>
      </p:sp>
      <p:sp>
        <p:nvSpPr>
          <p:cNvPr id="6" name="מציין מיקום של כותרת תחתונה 5">
            <a:extLst>
              <a:ext uri="{FF2B5EF4-FFF2-40B4-BE49-F238E27FC236}">
                <a16:creationId xmlns:a16="http://schemas.microsoft.com/office/drawing/2014/main" xmlns="" id="{B671CDF8-E6DE-4092-B64D-86F538D5DB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7" name="מציין מיקום של מספר שקופית 6">
            <a:extLst>
              <a:ext uri="{FF2B5EF4-FFF2-40B4-BE49-F238E27FC236}">
                <a16:creationId xmlns:a16="http://schemas.microsoft.com/office/drawing/2014/main" xmlns="" id="{D694C03F-B6DB-43CF-8ED1-0042B8C69D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C7A45-DF98-4A54-AF14-3530D836B867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40518135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השווא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>
            <a:extLst>
              <a:ext uri="{FF2B5EF4-FFF2-40B4-BE49-F238E27FC236}">
                <a16:creationId xmlns:a16="http://schemas.microsoft.com/office/drawing/2014/main" xmlns="" id="{C36A9167-87C9-4453-A79A-5DD84B2679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e-IL"/>
              <a:t>לחץ כדי לערוך סגנון כותרת של תבנית בסיס</a:t>
            </a:r>
          </a:p>
        </p:txBody>
      </p:sp>
      <p:sp>
        <p:nvSpPr>
          <p:cNvPr id="3" name="מציין מיקום טקסט 2">
            <a:extLst>
              <a:ext uri="{FF2B5EF4-FFF2-40B4-BE49-F238E27FC236}">
                <a16:creationId xmlns:a16="http://schemas.microsoft.com/office/drawing/2014/main" xmlns="" id="{AB0C7B1B-5747-4AE6-AE18-53953A92AFD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e-IL"/>
              <a:t>לחץ כדי לערוך סגנונות טקסט של תבנית בסיס</a:t>
            </a:r>
          </a:p>
        </p:txBody>
      </p:sp>
      <p:sp>
        <p:nvSpPr>
          <p:cNvPr id="4" name="מציין מיקום תוכן 3">
            <a:extLst>
              <a:ext uri="{FF2B5EF4-FFF2-40B4-BE49-F238E27FC236}">
                <a16:creationId xmlns:a16="http://schemas.microsoft.com/office/drawing/2014/main" xmlns="" id="{D3645CB1-03C0-4ECD-86D9-5852C488B79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e-IL"/>
              <a:t>לחץ כדי לערוך סגנונות טקסט של תבנית בסיס</a:t>
            </a:r>
          </a:p>
          <a:p>
            <a:pPr lvl="1"/>
            <a:r>
              <a:rPr lang="he-IL"/>
              <a:t>רמה שנייה</a:t>
            </a:r>
          </a:p>
          <a:p>
            <a:pPr lvl="2"/>
            <a:r>
              <a:rPr lang="he-IL"/>
              <a:t>רמה שלישית</a:t>
            </a:r>
          </a:p>
          <a:p>
            <a:pPr lvl="3"/>
            <a:r>
              <a:rPr lang="he-IL"/>
              <a:t>רמה רביעית</a:t>
            </a:r>
          </a:p>
          <a:p>
            <a:pPr lvl="4"/>
            <a:r>
              <a:rPr lang="he-IL"/>
              <a:t>רמה חמישית</a:t>
            </a:r>
          </a:p>
        </p:txBody>
      </p:sp>
      <p:sp>
        <p:nvSpPr>
          <p:cNvPr id="5" name="מציין מיקום טקסט 4">
            <a:extLst>
              <a:ext uri="{FF2B5EF4-FFF2-40B4-BE49-F238E27FC236}">
                <a16:creationId xmlns:a16="http://schemas.microsoft.com/office/drawing/2014/main" xmlns="" id="{54C15C51-2E6F-4DDB-B042-BCABEE224D6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e-IL"/>
              <a:t>לחץ כדי לערוך סגנונות טקסט של תבנית בסיס</a:t>
            </a:r>
          </a:p>
        </p:txBody>
      </p:sp>
      <p:sp>
        <p:nvSpPr>
          <p:cNvPr id="6" name="מציין מיקום תוכן 5">
            <a:extLst>
              <a:ext uri="{FF2B5EF4-FFF2-40B4-BE49-F238E27FC236}">
                <a16:creationId xmlns:a16="http://schemas.microsoft.com/office/drawing/2014/main" xmlns="" id="{B8265AEC-6152-4390-B770-4BFC97016A5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e-IL"/>
              <a:t>לחץ כדי לערוך סגנונות טקסט של תבנית בסיס</a:t>
            </a:r>
          </a:p>
          <a:p>
            <a:pPr lvl="1"/>
            <a:r>
              <a:rPr lang="he-IL"/>
              <a:t>רמה שנייה</a:t>
            </a:r>
          </a:p>
          <a:p>
            <a:pPr lvl="2"/>
            <a:r>
              <a:rPr lang="he-IL"/>
              <a:t>רמה שלישית</a:t>
            </a:r>
          </a:p>
          <a:p>
            <a:pPr lvl="3"/>
            <a:r>
              <a:rPr lang="he-IL"/>
              <a:t>רמה רביעית</a:t>
            </a:r>
          </a:p>
          <a:p>
            <a:pPr lvl="4"/>
            <a:r>
              <a:rPr lang="he-IL"/>
              <a:t>רמה חמישית</a:t>
            </a:r>
          </a:p>
        </p:txBody>
      </p:sp>
      <p:sp>
        <p:nvSpPr>
          <p:cNvPr id="7" name="מציין מיקום של תאריך 6">
            <a:extLst>
              <a:ext uri="{FF2B5EF4-FFF2-40B4-BE49-F238E27FC236}">
                <a16:creationId xmlns:a16="http://schemas.microsoft.com/office/drawing/2014/main" xmlns="" id="{CCCEFA68-155D-4422-ABB6-41B5061700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B302BB-2124-4897-B322-AA97317DEEBC}" type="datetimeFigureOut">
              <a:rPr lang="he-IL" smtClean="0"/>
              <a:t>ג'/אדר ב/תשפ"ב</a:t>
            </a:fld>
            <a:endParaRPr lang="he-IL"/>
          </a:p>
        </p:txBody>
      </p:sp>
      <p:sp>
        <p:nvSpPr>
          <p:cNvPr id="8" name="מציין מיקום של כותרת תחתונה 7">
            <a:extLst>
              <a:ext uri="{FF2B5EF4-FFF2-40B4-BE49-F238E27FC236}">
                <a16:creationId xmlns:a16="http://schemas.microsoft.com/office/drawing/2014/main" xmlns="" id="{8CAEDBA0-FCBA-4D86-BBFB-7863BF0A99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9" name="מציין מיקום של מספר שקופית 8">
            <a:extLst>
              <a:ext uri="{FF2B5EF4-FFF2-40B4-BE49-F238E27FC236}">
                <a16:creationId xmlns:a16="http://schemas.microsoft.com/office/drawing/2014/main" xmlns="" id="{4BC3E49C-7E67-4DD6-B9FC-7B69844B14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C7A45-DF98-4A54-AF14-3530D836B867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38718615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כותרת בלבד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>
            <a:extLst>
              <a:ext uri="{FF2B5EF4-FFF2-40B4-BE49-F238E27FC236}">
                <a16:creationId xmlns:a16="http://schemas.microsoft.com/office/drawing/2014/main" xmlns="" id="{5FA3C3F5-21BD-4921-B5CD-6996902B6B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/>
              <a:t>לחץ כדי לערוך סגנון כותרת של תבנית בסיס</a:t>
            </a:r>
          </a:p>
        </p:txBody>
      </p:sp>
      <p:sp>
        <p:nvSpPr>
          <p:cNvPr id="3" name="מציין מיקום של תאריך 2">
            <a:extLst>
              <a:ext uri="{FF2B5EF4-FFF2-40B4-BE49-F238E27FC236}">
                <a16:creationId xmlns:a16="http://schemas.microsoft.com/office/drawing/2014/main" xmlns="" id="{E5881AB8-A990-420C-9308-7D8C59BF16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B302BB-2124-4897-B322-AA97317DEEBC}" type="datetimeFigureOut">
              <a:rPr lang="he-IL" smtClean="0"/>
              <a:t>ג'/אדר ב/תשפ"ב</a:t>
            </a:fld>
            <a:endParaRPr lang="he-IL"/>
          </a:p>
        </p:txBody>
      </p:sp>
      <p:sp>
        <p:nvSpPr>
          <p:cNvPr id="4" name="מציין מיקום של כותרת תחתונה 3">
            <a:extLst>
              <a:ext uri="{FF2B5EF4-FFF2-40B4-BE49-F238E27FC236}">
                <a16:creationId xmlns:a16="http://schemas.microsoft.com/office/drawing/2014/main" xmlns="" id="{D91C9485-84A5-44AC-AC9E-79B71B6541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5" name="מציין מיקום של מספר שקופית 4">
            <a:extLst>
              <a:ext uri="{FF2B5EF4-FFF2-40B4-BE49-F238E27FC236}">
                <a16:creationId xmlns:a16="http://schemas.microsoft.com/office/drawing/2014/main" xmlns="" id="{C3F41470-BBB0-418A-8328-4A77E9485C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C7A45-DF98-4A54-AF14-3530D836B867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11062153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ריק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תאריך 1">
            <a:extLst>
              <a:ext uri="{FF2B5EF4-FFF2-40B4-BE49-F238E27FC236}">
                <a16:creationId xmlns:a16="http://schemas.microsoft.com/office/drawing/2014/main" xmlns="" id="{013798A0-95A1-455D-AC7C-19F5FA46D9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B302BB-2124-4897-B322-AA97317DEEBC}" type="datetimeFigureOut">
              <a:rPr lang="he-IL" smtClean="0"/>
              <a:t>ג'/אדר ב/תשפ"ב</a:t>
            </a:fld>
            <a:endParaRPr lang="he-IL"/>
          </a:p>
        </p:txBody>
      </p:sp>
      <p:sp>
        <p:nvSpPr>
          <p:cNvPr id="3" name="מציין מיקום של כותרת תחתונה 2">
            <a:extLst>
              <a:ext uri="{FF2B5EF4-FFF2-40B4-BE49-F238E27FC236}">
                <a16:creationId xmlns:a16="http://schemas.microsoft.com/office/drawing/2014/main" xmlns="" id="{9C173947-116E-4E1E-AD78-FCE5762DCB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4" name="מציין מיקום של מספר שקופית 3">
            <a:extLst>
              <a:ext uri="{FF2B5EF4-FFF2-40B4-BE49-F238E27FC236}">
                <a16:creationId xmlns:a16="http://schemas.microsoft.com/office/drawing/2014/main" xmlns="" id="{393EDE23-CB71-4201-B01C-4DAC91EF46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C7A45-DF98-4A54-AF14-3530D836B867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28528029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תוכן עם כיתו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>
            <a:extLst>
              <a:ext uri="{FF2B5EF4-FFF2-40B4-BE49-F238E27FC236}">
                <a16:creationId xmlns:a16="http://schemas.microsoft.com/office/drawing/2014/main" xmlns="" id="{FB197BA0-E6ED-49DB-A6C1-174BDDA5E0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e-IL"/>
              <a:t>לחץ כדי לערוך סגנון כותרת של תבנית בסיס</a:t>
            </a:r>
          </a:p>
        </p:txBody>
      </p:sp>
      <p:sp>
        <p:nvSpPr>
          <p:cNvPr id="3" name="מציין מיקום תוכן 2">
            <a:extLst>
              <a:ext uri="{FF2B5EF4-FFF2-40B4-BE49-F238E27FC236}">
                <a16:creationId xmlns:a16="http://schemas.microsoft.com/office/drawing/2014/main" xmlns="" id="{D41A21A7-896C-4E4C-A669-40AABA39FF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e-IL"/>
              <a:t>לחץ כדי לערוך סגנונות טקסט של תבנית בסיס</a:t>
            </a:r>
          </a:p>
          <a:p>
            <a:pPr lvl="1"/>
            <a:r>
              <a:rPr lang="he-IL"/>
              <a:t>רמה שנייה</a:t>
            </a:r>
          </a:p>
          <a:p>
            <a:pPr lvl="2"/>
            <a:r>
              <a:rPr lang="he-IL"/>
              <a:t>רמה שלישית</a:t>
            </a:r>
          </a:p>
          <a:p>
            <a:pPr lvl="3"/>
            <a:r>
              <a:rPr lang="he-IL"/>
              <a:t>רמה רביעית</a:t>
            </a:r>
          </a:p>
          <a:p>
            <a:pPr lvl="4"/>
            <a:r>
              <a:rPr lang="he-IL"/>
              <a:t>רמה חמישית</a:t>
            </a:r>
          </a:p>
        </p:txBody>
      </p:sp>
      <p:sp>
        <p:nvSpPr>
          <p:cNvPr id="4" name="מציין מיקום טקסט 3">
            <a:extLst>
              <a:ext uri="{FF2B5EF4-FFF2-40B4-BE49-F238E27FC236}">
                <a16:creationId xmlns:a16="http://schemas.microsoft.com/office/drawing/2014/main" xmlns="" id="{2E5F7367-70EB-47BD-AF9C-A98F0A8F4C9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e-IL"/>
              <a:t>לחץ כדי לערוך סגנונות טקסט של תבנית בסיס</a:t>
            </a:r>
          </a:p>
        </p:txBody>
      </p:sp>
      <p:sp>
        <p:nvSpPr>
          <p:cNvPr id="5" name="מציין מיקום של תאריך 4">
            <a:extLst>
              <a:ext uri="{FF2B5EF4-FFF2-40B4-BE49-F238E27FC236}">
                <a16:creationId xmlns:a16="http://schemas.microsoft.com/office/drawing/2014/main" xmlns="" id="{A87D0A80-75AC-4F8A-BA71-BCFD6BBFB4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B302BB-2124-4897-B322-AA97317DEEBC}" type="datetimeFigureOut">
              <a:rPr lang="he-IL" smtClean="0"/>
              <a:t>ג'/אדר ב/תשפ"ב</a:t>
            </a:fld>
            <a:endParaRPr lang="he-IL"/>
          </a:p>
        </p:txBody>
      </p:sp>
      <p:sp>
        <p:nvSpPr>
          <p:cNvPr id="6" name="מציין מיקום של כותרת תחתונה 5">
            <a:extLst>
              <a:ext uri="{FF2B5EF4-FFF2-40B4-BE49-F238E27FC236}">
                <a16:creationId xmlns:a16="http://schemas.microsoft.com/office/drawing/2014/main" xmlns="" id="{4A04B0B0-AADA-4C69-8F2C-72F04A8B6C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7" name="מציין מיקום של מספר שקופית 6">
            <a:extLst>
              <a:ext uri="{FF2B5EF4-FFF2-40B4-BE49-F238E27FC236}">
                <a16:creationId xmlns:a16="http://schemas.microsoft.com/office/drawing/2014/main" xmlns="" id="{2527445C-A9A1-48E1-8D47-C7628ACDFC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C7A45-DF98-4A54-AF14-3530D836B867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40644563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תמונה עם כיתו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>
            <a:extLst>
              <a:ext uri="{FF2B5EF4-FFF2-40B4-BE49-F238E27FC236}">
                <a16:creationId xmlns:a16="http://schemas.microsoft.com/office/drawing/2014/main" xmlns="" id="{466DA3DE-A9D3-4C7C-89FD-AA55C9893D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e-IL"/>
              <a:t>לחץ כדי לערוך סגנון כותרת של תבנית בסיס</a:t>
            </a:r>
          </a:p>
        </p:txBody>
      </p:sp>
      <p:sp>
        <p:nvSpPr>
          <p:cNvPr id="3" name="מציין מיקום של תמונה 2">
            <a:extLst>
              <a:ext uri="{FF2B5EF4-FFF2-40B4-BE49-F238E27FC236}">
                <a16:creationId xmlns:a16="http://schemas.microsoft.com/office/drawing/2014/main" xmlns="" id="{65F7742C-DC8D-4D48-BDEF-3F63A3C9C94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e-IL"/>
          </a:p>
        </p:txBody>
      </p:sp>
      <p:sp>
        <p:nvSpPr>
          <p:cNvPr id="4" name="מציין מיקום טקסט 3">
            <a:extLst>
              <a:ext uri="{FF2B5EF4-FFF2-40B4-BE49-F238E27FC236}">
                <a16:creationId xmlns:a16="http://schemas.microsoft.com/office/drawing/2014/main" xmlns="" id="{E9FBAAE1-EF7D-4276-9260-F466C5285EE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e-IL"/>
              <a:t>לחץ כדי לערוך סגנונות טקסט של תבנית בסיס</a:t>
            </a:r>
          </a:p>
        </p:txBody>
      </p:sp>
      <p:sp>
        <p:nvSpPr>
          <p:cNvPr id="5" name="מציין מיקום של תאריך 4">
            <a:extLst>
              <a:ext uri="{FF2B5EF4-FFF2-40B4-BE49-F238E27FC236}">
                <a16:creationId xmlns:a16="http://schemas.microsoft.com/office/drawing/2014/main" xmlns="" id="{6ED2262A-E95C-4B38-BC26-090F096D10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B302BB-2124-4897-B322-AA97317DEEBC}" type="datetimeFigureOut">
              <a:rPr lang="he-IL" smtClean="0"/>
              <a:t>ג'/אדר ב/תשפ"ב</a:t>
            </a:fld>
            <a:endParaRPr lang="he-IL"/>
          </a:p>
        </p:txBody>
      </p:sp>
      <p:sp>
        <p:nvSpPr>
          <p:cNvPr id="6" name="מציין מיקום של כותרת תחתונה 5">
            <a:extLst>
              <a:ext uri="{FF2B5EF4-FFF2-40B4-BE49-F238E27FC236}">
                <a16:creationId xmlns:a16="http://schemas.microsoft.com/office/drawing/2014/main" xmlns="" id="{FEA20D4B-A2C0-4DE4-9B9E-6C206BC822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7" name="מציין מיקום של מספר שקופית 6">
            <a:extLst>
              <a:ext uri="{FF2B5EF4-FFF2-40B4-BE49-F238E27FC236}">
                <a16:creationId xmlns:a16="http://schemas.microsoft.com/office/drawing/2014/main" xmlns="" id="{7193585A-320D-41D9-9E3A-97C3C7E131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C7A45-DF98-4A54-AF14-3530D836B867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20529309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כותרת 1">
            <a:extLst>
              <a:ext uri="{FF2B5EF4-FFF2-40B4-BE49-F238E27FC236}">
                <a16:creationId xmlns:a16="http://schemas.microsoft.com/office/drawing/2014/main" xmlns="" id="{CFC6004D-4F71-4C9A-83B5-D28D1CE334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he-IL"/>
              <a:t>לחץ כדי לערוך סגנון כותרת של תבנית בסיס</a:t>
            </a:r>
          </a:p>
        </p:txBody>
      </p:sp>
      <p:sp>
        <p:nvSpPr>
          <p:cNvPr id="3" name="מציין מיקום טקסט 2">
            <a:extLst>
              <a:ext uri="{FF2B5EF4-FFF2-40B4-BE49-F238E27FC236}">
                <a16:creationId xmlns:a16="http://schemas.microsoft.com/office/drawing/2014/main" xmlns="" id="{CFB295BC-66CE-4867-BF7F-F29B9756EAD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he-IL"/>
              <a:t>לחץ כדי לערוך סגנונות טקסט של תבנית בסיס</a:t>
            </a:r>
          </a:p>
          <a:p>
            <a:pPr lvl="1"/>
            <a:r>
              <a:rPr lang="he-IL"/>
              <a:t>רמה שנייה</a:t>
            </a:r>
          </a:p>
          <a:p>
            <a:pPr lvl="2"/>
            <a:r>
              <a:rPr lang="he-IL"/>
              <a:t>רמה שלישית</a:t>
            </a:r>
          </a:p>
          <a:p>
            <a:pPr lvl="3"/>
            <a:r>
              <a:rPr lang="he-IL"/>
              <a:t>רמה רביעית</a:t>
            </a:r>
          </a:p>
          <a:p>
            <a:pPr lvl="4"/>
            <a:r>
              <a:rPr lang="he-IL"/>
              <a:t>רמה חמישית</a:t>
            </a:r>
          </a:p>
        </p:txBody>
      </p:sp>
      <p:sp>
        <p:nvSpPr>
          <p:cNvPr id="4" name="מציין מיקום של תאריך 3">
            <a:extLst>
              <a:ext uri="{FF2B5EF4-FFF2-40B4-BE49-F238E27FC236}">
                <a16:creationId xmlns:a16="http://schemas.microsoft.com/office/drawing/2014/main" xmlns="" id="{0DA37F31-4D86-4557-B6EC-E5DBC179CF6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B302BB-2124-4897-B322-AA97317DEEBC}" type="datetimeFigureOut">
              <a:rPr lang="he-IL" smtClean="0"/>
              <a:t>ג'/אדר ב/תשפ"ב</a:t>
            </a:fld>
            <a:endParaRPr lang="he-IL"/>
          </a:p>
        </p:txBody>
      </p:sp>
      <p:sp>
        <p:nvSpPr>
          <p:cNvPr id="5" name="מציין מיקום של כותרת תחתונה 4">
            <a:extLst>
              <a:ext uri="{FF2B5EF4-FFF2-40B4-BE49-F238E27FC236}">
                <a16:creationId xmlns:a16="http://schemas.microsoft.com/office/drawing/2014/main" xmlns="" id="{76161692-93EC-4755-917F-BE4BD7BA79A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e-IL"/>
          </a:p>
        </p:txBody>
      </p:sp>
      <p:sp>
        <p:nvSpPr>
          <p:cNvPr id="6" name="מציין מיקום של מספר שקופית 5">
            <a:extLst>
              <a:ext uri="{FF2B5EF4-FFF2-40B4-BE49-F238E27FC236}">
                <a16:creationId xmlns:a16="http://schemas.microsoft.com/office/drawing/2014/main" xmlns="" id="{F68F04AB-D1D3-4892-AF72-ABA26529941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FC7A45-DF98-4A54-AF14-3530D836B867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420954355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r" defTabSz="914400" rtl="1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r" defTabSz="914400" rtl="1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he-IL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hyperlink" Target="https://www.youtube.com/watch?v=fuRwd4N_FgE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www.youtube.com/watch?v=onm7P_iFueE" TargetMode="External"/><Relationship Id="rId5" Type="http://schemas.openxmlformats.org/officeDocument/2006/relationships/hyperlink" Target="https://www.youtube.com/watch?v=9Z2KNDGNnlc" TargetMode="External"/><Relationship Id="rId4" Type="http://schemas.openxmlformats.org/officeDocument/2006/relationships/hyperlink" Target="https://drive.google.com/file/d/1Kca9QzvsSRCQKWC5W1vZl7DrJS6-mH86/view?usp=sharing" TargetMode="Externa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tiff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hyperlink" Target="https://www.youtube.com/watch?v=YH3c1QZzRK4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7.png"/><Relationship Id="rId5" Type="http://schemas.openxmlformats.org/officeDocument/2006/relationships/image" Target="../media/image6.jpeg"/><Relationship Id="rId4" Type="http://schemas.openxmlformats.org/officeDocument/2006/relationships/notesSlide" Target="../notesSlides/notesSlide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תמונה 2" descr="0001">
            <a:extLst>
              <a:ext uri="{FF2B5EF4-FFF2-40B4-BE49-F238E27FC236}">
                <a16:creationId xmlns:a16="http://schemas.microsoft.com/office/drawing/2014/main" xmlns="" id="{5177A7FA-41B8-42E7-8600-3D1CE27BD3D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035478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תמונה 2" descr="0010">
            <a:extLst>
              <a:ext uri="{FF2B5EF4-FFF2-40B4-BE49-F238E27FC236}">
                <a16:creationId xmlns:a16="http://schemas.microsoft.com/office/drawing/2014/main" xmlns="" id="{C991522E-E9DF-4EAA-A316-50B36EC71DF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554322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תמונה 2" descr="0011">
            <a:extLst>
              <a:ext uri="{FF2B5EF4-FFF2-40B4-BE49-F238E27FC236}">
                <a16:creationId xmlns:a16="http://schemas.microsoft.com/office/drawing/2014/main" xmlns="" id="{C76001CD-2C64-4608-9228-E46616F1435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3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תמונה 3">
            <a:hlinkClick r:id="rId4"/>
            <a:extLst>
              <a:ext uri="{FF2B5EF4-FFF2-40B4-BE49-F238E27FC236}">
                <a16:creationId xmlns:a16="http://schemas.microsoft.com/office/drawing/2014/main" xmlns="" id="{A48A3566-0A8A-4C97-B0B2-9A14F96B694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0570" y="4942921"/>
            <a:ext cx="1168460" cy="11557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566169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תמונה 2" descr="0012">
            <a:extLst>
              <a:ext uri="{FF2B5EF4-FFF2-40B4-BE49-F238E27FC236}">
                <a16:creationId xmlns:a16="http://schemas.microsoft.com/office/drawing/2014/main" xmlns="" id="{6DD4772E-8549-4CD7-BB7C-119965846E9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3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410715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תמונה 2" descr="0013">
            <a:extLst>
              <a:ext uri="{FF2B5EF4-FFF2-40B4-BE49-F238E27FC236}">
                <a16:creationId xmlns:a16="http://schemas.microsoft.com/office/drawing/2014/main" xmlns="" id="{D0C7120B-63B3-46FC-89F1-7AD4D976630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64773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תמונה 2" descr="0014">
            <a:extLst>
              <a:ext uri="{FF2B5EF4-FFF2-40B4-BE49-F238E27FC236}">
                <a16:creationId xmlns:a16="http://schemas.microsoft.com/office/drawing/2014/main" xmlns="" id="{A82F0E1A-03A6-4067-8354-672C18C7F8A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3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אליפסה 3">
            <a:hlinkClick r:id="rId4"/>
            <a:extLst>
              <a:ext uri="{FF2B5EF4-FFF2-40B4-BE49-F238E27FC236}">
                <a16:creationId xmlns:a16="http://schemas.microsoft.com/office/drawing/2014/main" xmlns="" id="{00676A3C-E841-45AD-8E8E-213C8AD359C7}"/>
              </a:ext>
            </a:extLst>
          </p:cNvPr>
          <p:cNvSpPr/>
          <p:nvPr/>
        </p:nvSpPr>
        <p:spPr>
          <a:xfrm>
            <a:off x="9245600" y="2540000"/>
            <a:ext cx="1747520" cy="159512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he-IL"/>
          </a:p>
        </p:txBody>
      </p:sp>
      <p:sp>
        <p:nvSpPr>
          <p:cNvPr id="5" name="אליפסה 4">
            <a:hlinkClick r:id="rId5"/>
            <a:extLst>
              <a:ext uri="{FF2B5EF4-FFF2-40B4-BE49-F238E27FC236}">
                <a16:creationId xmlns:a16="http://schemas.microsoft.com/office/drawing/2014/main" xmlns="" id="{9A7542EF-76A2-41B9-8AE1-3AA5DAD41B17}"/>
              </a:ext>
            </a:extLst>
          </p:cNvPr>
          <p:cNvSpPr/>
          <p:nvPr/>
        </p:nvSpPr>
        <p:spPr>
          <a:xfrm>
            <a:off x="5384800" y="2621280"/>
            <a:ext cx="1574800" cy="151384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he-IL"/>
          </a:p>
        </p:txBody>
      </p:sp>
      <p:sp>
        <p:nvSpPr>
          <p:cNvPr id="6" name="אליפסה 5">
            <a:hlinkClick r:id="rId6"/>
            <a:extLst>
              <a:ext uri="{FF2B5EF4-FFF2-40B4-BE49-F238E27FC236}">
                <a16:creationId xmlns:a16="http://schemas.microsoft.com/office/drawing/2014/main" xmlns="" id="{27800BD4-FC22-4287-802E-B214BE2D893F}"/>
              </a:ext>
            </a:extLst>
          </p:cNvPr>
          <p:cNvSpPr/>
          <p:nvPr/>
        </p:nvSpPr>
        <p:spPr>
          <a:xfrm>
            <a:off x="1422400" y="2438400"/>
            <a:ext cx="1381760" cy="164592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371797178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תמונה 2" descr="0015">
            <a:extLst>
              <a:ext uri="{FF2B5EF4-FFF2-40B4-BE49-F238E27FC236}">
                <a16:creationId xmlns:a16="http://schemas.microsoft.com/office/drawing/2014/main" xmlns="" id="{67FEDBF2-398C-4870-A5EF-AC395529795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41874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תמונה 2" descr="0016">
            <a:extLst>
              <a:ext uri="{FF2B5EF4-FFF2-40B4-BE49-F238E27FC236}">
                <a16:creationId xmlns:a16="http://schemas.microsoft.com/office/drawing/2014/main" xmlns="" id="{C6A21D9B-C5EE-42D3-BE90-2256E35F66B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338212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תמונה 2" descr="0017">
            <a:extLst>
              <a:ext uri="{FF2B5EF4-FFF2-40B4-BE49-F238E27FC236}">
                <a16:creationId xmlns:a16="http://schemas.microsoft.com/office/drawing/2014/main" xmlns="" id="{8A52C122-1914-47A0-98F9-153A7A13C59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66734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תמונה 2" descr="0018">
            <a:extLst>
              <a:ext uri="{FF2B5EF4-FFF2-40B4-BE49-F238E27FC236}">
                <a16:creationId xmlns:a16="http://schemas.microsoft.com/office/drawing/2014/main" xmlns="" id="{6EF88F26-364B-44E1-9850-0A655C828CE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תמונה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2571" y="2637474"/>
            <a:ext cx="2984329" cy="1583052"/>
          </a:xfrm>
          <a:prstGeom prst="rect">
            <a:avLst/>
          </a:prstGeom>
        </p:spPr>
      </p:pic>
      <p:pic>
        <p:nvPicPr>
          <p:cNvPr id="5" name="תמונה 4" descr="‏presentation-1 (2)-14 (נגרר)"/>
          <p:cNvPicPr>
            <a:picLocks noGrp="1" noChangeAspect="1"/>
          </p:cNvPicPr>
          <p:nvPr isPhoto="1"/>
        </p:nvPicPr>
        <p:blipFill rotWithShape="1">
          <a:blip r:embed="rId4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561"/>
          <a:stretch/>
        </p:blipFill>
        <p:spPr>
          <a:xfrm>
            <a:off x="2372976" y="2650983"/>
            <a:ext cx="1664185" cy="155603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80831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תמונה 2" descr="0019">
            <a:extLst>
              <a:ext uri="{FF2B5EF4-FFF2-40B4-BE49-F238E27FC236}">
                <a16:creationId xmlns:a16="http://schemas.microsoft.com/office/drawing/2014/main" xmlns="" id="{7F3A4AF7-57F0-425E-8E00-211014872F4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38294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תמונה 2" descr="0002">
            <a:extLst>
              <a:ext uri="{FF2B5EF4-FFF2-40B4-BE49-F238E27FC236}">
                <a16:creationId xmlns:a16="http://schemas.microsoft.com/office/drawing/2014/main" xmlns="" id="{81A5C374-D27F-41B3-A937-617F4D92CC0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797770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תמונה 2" descr="0020">
            <a:extLst>
              <a:ext uri="{FF2B5EF4-FFF2-40B4-BE49-F238E27FC236}">
                <a16:creationId xmlns:a16="http://schemas.microsoft.com/office/drawing/2014/main" xmlns="" id="{49A25103-FD09-4BBD-B7F3-529C7746063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328173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תמונה 2" descr="0021">
            <a:extLst>
              <a:ext uri="{FF2B5EF4-FFF2-40B4-BE49-F238E27FC236}">
                <a16:creationId xmlns:a16="http://schemas.microsoft.com/office/drawing/2014/main" xmlns="" id="{DC51C3E9-AFDA-493C-8479-E847AE02B3A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4454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תמונה 2" descr="0003">
            <a:extLst>
              <a:ext uri="{FF2B5EF4-FFF2-40B4-BE49-F238E27FC236}">
                <a16:creationId xmlns:a16="http://schemas.microsoft.com/office/drawing/2014/main" xmlns="" id="{CEFB8782-3673-496D-8641-DC73FF6A46B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0505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תמונה 2" descr="0004">
            <a:extLst>
              <a:ext uri="{FF2B5EF4-FFF2-40B4-BE49-F238E27FC236}">
                <a16:creationId xmlns:a16="http://schemas.microsoft.com/office/drawing/2014/main" xmlns="" id="{B2DCCF51-0878-4EFA-ADBC-DF79FE68219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3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אליפסה 3">
            <a:hlinkClick r:id="rId4"/>
            <a:extLst>
              <a:ext uri="{FF2B5EF4-FFF2-40B4-BE49-F238E27FC236}">
                <a16:creationId xmlns:a16="http://schemas.microsoft.com/office/drawing/2014/main" xmlns="" id="{D55F855A-799E-4311-AB3A-3BD3A41EEB37}"/>
              </a:ext>
            </a:extLst>
          </p:cNvPr>
          <p:cNvSpPr/>
          <p:nvPr/>
        </p:nvSpPr>
        <p:spPr>
          <a:xfrm>
            <a:off x="1158240" y="3616960"/>
            <a:ext cx="1595120" cy="170688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617475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תמונה 2" descr="0005">
            <a:extLst>
              <a:ext uri="{FF2B5EF4-FFF2-40B4-BE49-F238E27FC236}">
                <a16:creationId xmlns:a16="http://schemas.microsoft.com/office/drawing/2014/main" xmlns="" id="{E3584B7D-5131-4125-B27F-38A251655EC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56431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תמונה 2" descr="0006">
            <a:extLst>
              <a:ext uri="{FF2B5EF4-FFF2-40B4-BE49-F238E27FC236}">
                <a16:creationId xmlns:a16="http://schemas.microsoft.com/office/drawing/2014/main" xmlns="" id="{B7DB7C16-554A-407A-B3F7-D5999FE6112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5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hayabusa-1551818892">
            <a:hlinkClick r:id="" action="ppaction://media"/>
            <a:extLst>
              <a:ext uri="{FF2B5EF4-FFF2-40B4-BE49-F238E27FC236}">
                <a16:creationId xmlns:a16="http://schemas.microsoft.com/office/drawing/2014/main" xmlns="" id="{38B22586-E4E2-4B35-83F7-1271C5D1DE17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3267182" y="4377911"/>
            <a:ext cx="2754453" cy="18735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0548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2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תמונה 2" descr="0007">
            <a:extLst>
              <a:ext uri="{FF2B5EF4-FFF2-40B4-BE49-F238E27FC236}">
                <a16:creationId xmlns:a16="http://schemas.microsoft.com/office/drawing/2014/main" xmlns="" id="{890B47F7-5445-4E1E-8499-829D14330B1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85651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תמונה 2" descr="0008">
            <a:extLst>
              <a:ext uri="{FF2B5EF4-FFF2-40B4-BE49-F238E27FC236}">
                <a16:creationId xmlns:a16="http://schemas.microsoft.com/office/drawing/2014/main" xmlns="" id="{A8D7B29D-1D6D-4C75-AA9D-BEA4092D789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386920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תמונה 2" descr="0009">
            <a:extLst>
              <a:ext uri="{FF2B5EF4-FFF2-40B4-BE49-F238E27FC236}">
                <a16:creationId xmlns:a16="http://schemas.microsoft.com/office/drawing/2014/main" xmlns="" id="{69621785-4C46-41CE-BAB1-7506C04A999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2564596"/>
      </p:ext>
    </p:extLst>
  </p:cSld>
  <p:clrMapOvr>
    <a:masterClrMapping/>
  </p:clrMapOvr>
</p:sld>
</file>

<file path=ppt/theme/theme1.xml><?xml version="1.0" encoding="utf-8"?>
<a:theme xmlns:a="http://schemas.openxmlformats.org/drawingml/2006/main" name="ערכת נושא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ערכת נושא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48</Words>
  <Application>Microsoft Office PowerPoint</Application>
  <PresentationFormat>מסך רחב</PresentationFormat>
  <Paragraphs>16</Paragraphs>
  <Slides>21</Slides>
  <Notes>5</Notes>
  <HiddenSlides>0</HiddenSlides>
  <MMClips>1</MMClips>
  <ScaleCrop>false</ScaleCrop>
  <HeadingPairs>
    <vt:vector size="6" baseType="variant">
      <vt:variant>
        <vt:lpstr>גופנים בשימוש</vt:lpstr>
      </vt:variant>
      <vt:variant>
        <vt:i4>4</vt:i4>
      </vt:variant>
      <vt:variant>
        <vt:lpstr>ערכת נושא</vt:lpstr>
      </vt:variant>
      <vt:variant>
        <vt:i4>1</vt:i4>
      </vt:variant>
      <vt:variant>
        <vt:lpstr>כותרות שקופיות</vt:lpstr>
      </vt:variant>
      <vt:variant>
        <vt:i4>21</vt:i4>
      </vt:variant>
    </vt:vector>
  </HeadingPairs>
  <TitlesOfParts>
    <vt:vector size="26" baseType="lpstr">
      <vt:lpstr>Arial</vt:lpstr>
      <vt:lpstr>Calibri</vt:lpstr>
      <vt:lpstr>Calibri Light</vt:lpstr>
      <vt:lpstr>Times New Roman</vt:lpstr>
      <vt:lpstr>ערכת נושא Office</vt:lpstr>
      <vt:lpstr>מצגת של PowerPoint</vt:lpstr>
      <vt:lpstr>מצגת של PowerPoint</vt:lpstr>
      <vt:lpstr>מצגת של PowerPoint</vt:lpstr>
      <vt:lpstr>מצגת של PowerPoint</vt:lpstr>
      <vt:lpstr>מצגת של PowerPoint</vt:lpstr>
      <vt:lpstr>מצגת של PowerPoint</vt:lpstr>
      <vt:lpstr>מצגת של PowerPoint</vt:lpstr>
      <vt:lpstr>מצגת של PowerPoint</vt:lpstr>
      <vt:lpstr>מצגת של PowerPoint</vt:lpstr>
      <vt:lpstr>מצגת של PowerPoint</vt:lpstr>
      <vt:lpstr>מצגת של PowerPoint</vt:lpstr>
      <vt:lpstr>מצגת של PowerPoint</vt:lpstr>
      <vt:lpstr>מצגת של PowerPoint</vt:lpstr>
      <vt:lpstr>מצגת של PowerPoint</vt:lpstr>
      <vt:lpstr>מצגת של PowerPoint</vt:lpstr>
      <vt:lpstr>מצגת של PowerPoint</vt:lpstr>
      <vt:lpstr>מצגת של PowerPoint</vt:lpstr>
      <vt:lpstr>מצגת של PowerPoint</vt:lpstr>
      <vt:lpstr>מצגת של PowerPoint</vt:lpstr>
      <vt:lpstr>מצגת של PowerPoint</vt:lpstr>
      <vt:lpstr>מצגת של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מצגת של PowerPoint‏</dc:title>
  <dc:creator>רותם אלמוג</dc:creator>
  <cp:lastModifiedBy>maya</cp:lastModifiedBy>
  <cp:revision>2</cp:revision>
  <dcterms:created xsi:type="dcterms:W3CDTF">2022-02-22T10:22:48Z</dcterms:created>
  <dcterms:modified xsi:type="dcterms:W3CDTF">2022-03-05T23:42:55Z</dcterms:modified>
</cp:coreProperties>
</file>